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81" r:id="rId11"/>
    <p:sldId id="284" r:id="rId12"/>
    <p:sldId id="267" r:id="rId13"/>
    <p:sldId id="279" r:id="rId14"/>
    <p:sldId id="278" r:id="rId15"/>
    <p:sldId id="266" r:id="rId16"/>
    <p:sldId id="285" r:id="rId17"/>
    <p:sldId id="286" r:id="rId18"/>
    <p:sldId id="287" r:id="rId19"/>
    <p:sldId id="277" r:id="rId20"/>
    <p:sldId id="268" r:id="rId21"/>
    <p:sldId id="275" r:id="rId22"/>
    <p:sldId id="269" r:id="rId23"/>
  </p:sldIdLst>
  <p:sldSz cx="12192000" cy="6858000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Merriweather" pitchFamily="2" charset="77"/>
      <p:regular r:id="rId29"/>
      <p:bold r:id="rId30"/>
      <p:italic r:id="rId31"/>
      <p:boldItalic r:id="rId32"/>
    </p:embeddedFont>
    <p:embeddedFont>
      <p:font typeface="Merriweather Black" panose="020F0502020204030204" pitchFamily="34" charset="0"/>
      <p:bold r:id="rId33"/>
      <p:italic r:id="rId34"/>
      <p:boldItalic r:id="rId35"/>
    </p:embeddedFont>
    <p:embeddedFont>
      <p:font typeface="Montserrat" pitchFamily="2" charset="77"/>
      <p:regular r:id="rId36"/>
      <p:bold r:id="rId37"/>
      <p:italic r:id="rId38"/>
      <p:boldItalic r:id="rId39"/>
    </p:embeddedFont>
    <p:embeddedFont>
      <p:font typeface="Play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C4"/>
    <a:srgbClr val="E62976"/>
    <a:srgbClr val="F3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D70507-8D56-4C78-8F6C-29DEE65B594F}">
  <a:tblStyle styleId="{C0D70507-8D56-4C78-8F6C-29DEE65B594F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D"/>
          </a:solidFill>
        </a:fill>
      </a:tcStyle>
    </a:wholeTbl>
    <a:band1H>
      <a:tcTxStyle/>
      <a:tcStyle>
        <a:tcBdr/>
        <a:fill>
          <a:solidFill>
            <a:srgbClr val="CBCCD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CD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7E7E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7E7E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391c5e1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319391c5e1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7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391c5e1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19391c5e1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628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391c5e1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19391c5e1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391c5e1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19391c5e1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258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391c5e1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19391c5e1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478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9391c5e1c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19391c5e1c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391c5e1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319391c5e1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391c5e1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319391c5e1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468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391c5e1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319391c5e1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697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9391c5e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19391c5e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9391c5e1c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19391c5e1c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b3f8d3f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1b3f8d3f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9391c5e1c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19391c5e1c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b3f8d3f2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1b3f8d3f2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9391c5e1c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319391c5e1c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9391c5e1c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19391c5e1c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9391c5e1c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319391c5e1c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9391c5e1c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19391c5e1c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hyperlink" Target="https://en.wikipedia.org/wiki/Quokk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at" TargetMode="External"/><Relationship Id="rId5" Type="http://schemas.openxmlformats.org/officeDocument/2006/relationships/hyperlink" Target="https://en.wikipedia.org/wiki/Macropodidae" TargetMode="External"/><Relationship Id="rId4" Type="http://schemas.openxmlformats.org/officeDocument/2006/relationships/image" Target="../media/image35.png"/><Relationship Id="rId9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4800" y="1932433"/>
            <a:ext cx="10852031" cy="3527893"/>
            <a:chOff x="-13" y="1665555"/>
            <a:chExt cx="12191923" cy="3527893"/>
          </a:xfrm>
        </p:grpSpPr>
        <p:sp>
          <p:nvSpPr>
            <p:cNvPr id="85" name="Google Shape;85;p13"/>
            <p:cNvSpPr/>
            <p:nvPr/>
          </p:nvSpPr>
          <p:spPr>
            <a:xfrm>
              <a:off x="-13" y="1665555"/>
              <a:ext cx="12191923" cy="2941639"/>
            </a:xfrm>
            <a:custGeom>
              <a:avLst/>
              <a:gdLst/>
              <a:ahLst/>
              <a:cxnLst/>
              <a:rect l="l" t="t" r="r" b="b"/>
              <a:pathLst>
                <a:path w="12191923" h="2941639" extrusionOk="0">
                  <a:moveTo>
                    <a:pt x="12190654" y="2933791"/>
                  </a:moveTo>
                  <a:cubicBezTo>
                    <a:pt x="11969406" y="2658746"/>
                    <a:pt x="11799459" y="2340578"/>
                    <a:pt x="11614128" y="2041317"/>
                  </a:cubicBezTo>
                  <a:cubicBezTo>
                    <a:pt x="11377439" y="1659061"/>
                    <a:pt x="11130159" y="1280895"/>
                    <a:pt x="10838835" y="937509"/>
                  </a:cubicBezTo>
                  <a:cubicBezTo>
                    <a:pt x="10557046" y="605446"/>
                    <a:pt x="10225416" y="291938"/>
                    <a:pt x="9821219" y="116385"/>
                  </a:cubicBezTo>
                  <a:cubicBezTo>
                    <a:pt x="9620203" y="29028"/>
                    <a:pt x="9408408" y="-24469"/>
                    <a:pt x="9188865" y="9715"/>
                  </a:cubicBezTo>
                  <a:cubicBezTo>
                    <a:pt x="8919699" y="51456"/>
                    <a:pt x="8656004" y="177033"/>
                    <a:pt x="8441255" y="342699"/>
                  </a:cubicBezTo>
                  <a:cubicBezTo>
                    <a:pt x="8015606" y="670970"/>
                    <a:pt x="7839917" y="1211715"/>
                    <a:pt x="7530689" y="1633762"/>
                  </a:cubicBezTo>
                  <a:cubicBezTo>
                    <a:pt x="7351235" y="1878685"/>
                    <a:pt x="7107287" y="2067348"/>
                    <a:pt x="6860576" y="2240761"/>
                  </a:cubicBezTo>
                  <a:cubicBezTo>
                    <a:pt x="6602108" y="2422436"/>
                    <a:pt x="6323082" y="2578215"/>
                    <a:pt x="6023415" y="2680632"/>
                  </a:cubicBezTo>
                  <a:cubicBezTo>
                    <a:pt x="5384155" y="2899010"/>
                    <a:pt x="4702204" y="2819536"/>
                    <a:pt x="4079494" y="2584852"/>
                  </a:cubicBezTo>
                  <a:cubicBezTo>
                    <a:pt x="3781263" y="2472466"/>
                    <a:pt x="3470923" y="2334132"/>
                    <a:pt x="3213702" y="2143328"/>
                  </a:cubicBezTo>
                  <a:cubicBezTo>
                    <a:pt x="3004588" y="1988308"/>
                    <a:pt x="2835698" y="1789677"/>
                    <a:pt x="2672524" y="1588797"/>
                  </a:cubicBezTo>
                  <a:cubicBezTo>
                    <a:pt x="2517043" y="1397398"/>
                    <a:pt x="2362510" y="1202532"/>
                    <a:pt x="2171003" y="1045290"/>
                  </a:cubicBezTo>
                  <a:cubicBezTo>
                    <a:pt x="1957880" y="870387"/>
                    <a:pt x="1701390" y="752910"/>
                    <a:pt x="1431330" y="698247"/>
                  </a:cubicBezTo>
                  <a:cubicBezTo>
                    <a:pt x="1194776" y="650303"/>
                    <a:pt x="950882" y="662032"/>
                    <a:pt x="723023" y="743375"/>
                  </a:cubicBezTo>
                  <a:cubicBezTo>
                    <a:pt x="535363" y="810362"/>
                    <a:pt x="367611" y="918792"/>
                    <a:pt x="208175" y="1036459"/>
                  </a:cubicBezTo>
                  <a:cubicBezTo>
                    <a:pt x="139265" y="1087275"/>
                    <a:pt x="71546" y="1139771"/>
                    <a:pt x="1715" y="1189421"/>
                  </a:cubicBezTo>
                  <a:cubicBezTo>
                    <a:pt x="-2537" y="1192428"/>
                    <a:pt x="1526" y="1199471"/>
                    <a:pt x="5805" y="1196437"/>
                  </a:cubicBezTo>
                  <a:cubicBezTo>
                    <a:pt x="157874" y="1088521"/>
                    <a:pt x="301599" y="969418"/>
                    <a:pt x="463012" y="875073"/>
                  </a:cubicBezTo>
                  <a:cubicBezTo>
                    <a:pt x="661752" y="758923"/>
                    <a:pt x="881620" y="684270"/>
                    <a:pt x="1113108" y="677607"/>
                  </a:cubicBezTo>
                  <a:cubicBezTo>
                    <a:pt x="1405651" y="669210"/>
                    <a:pt x="1709029" y="758869"/>
                    <a:pt x="1960020" y="906982"/>
                  </a:cubicBezTo>
                  <a:cubicBezTo>
                    <a:pt x="2181079" y="1037299"/>
                    <a:pt x="2359260" y="1222468"/>
                    <a:pt x="2522461" y="1417957"/>
                  </a:cubicBezTo>
                  <a:cubicBezTo>
                    <a:pt x="2682466" y="1609573"/>
                    <a:pt x="2832448" y="1810452"/>
                    <a:pt x="3013147" y="1983649"/>
                  </a:cubicBezTo>
                  <a:cubicBezTo>
                    <a:pt x="3218226" y="2180221"/>
                    <a:pt x="3461388" y="2316444"/>
                    <a:pt x="3716361" y="2438255"/>
                  </a:cubicBezTo>
                  <a:cubicBezTo>
                    <a:pt x="4283651" y="2709291"/>
                    <a:pt x="4921205" y="2882026"/>
                    <a:pt x="5553098" y="2799681"/>
                  </a:cubicBezTo>
                  <a:cubicBezTo>
                    <a:pt x="6157308" y="2720965"/>
                    <a:pt x="6695559" y="2402689"/>
                    <a:pt x="7160134" y="2022980"/>
                  </a:cubicBezTo>
                  <a:cubicBezTo>
                    <a:pt x="7268836" y="1934160"/>
                    <a:pt x="7373257" y="1843093"/>
                    <a:pt x="7462835" y="1734500"/>
                  </a:cubicBezTo>
                  <a:cubicBezTo>
                    <a:pt x="7541388" y="1639369"/>
                    <a:pt x="7610406" y="1536762"/>
                    <a:pt x="7675254" y="1432124"/>
                  </a:cubicBezTo>
                  <a:cubicBezTo>
                    <a:pt x="7820225" y="1197954"/>
                    <a:pt x="7943797" y="950511"/>
                    <a:pt x="8101445" y="724251"/>
                  </a:cubicBezTo>
                  <a:cubicBezTo>
                    <a:pt x="8261423" y="494659"/>
                    <a:pt x="8459242" y="312686"/>
                    <a:pt x="8708201" y="183128"/>
                  </a:cubicBezTo>
                  <a:cubicBezTo>
                    <a:pt x="8959788" y="52215"/>
                    <a:pt x="9252277" y="-36279"/>
                    <a:pt x="9535231" y="29543"/>
                  </a:cubicBezTo>
                  <a:cubicBezTo>
                    <a:pt x="9964755" y="129360"/>
                    <a:pt x="10328889" y="407817"/>
                    <a:pt x="10630507" y="719050"/>
                  </a:cubicBezTo>
                  <a:cubicBezTo>
                    <a:pt x="10950137" y="1048947"/>
                    <a:pt x="11215159" y="1428250"/>
                    <a:pt x="11462087" y="1814245"/>
                  </a:cubicBezTo>
                  <a:cubicBezTo>
                    <a:pt x="11668357" y="2136800"/>
                    <a:pt x="11855639" y="2472466"/>
                    <a:pt x="12073069" y="2787844"/>
                  </a:cubicBezTo>
                  <a:cubicBezTo>
                    <a:pt x="12108769" y="2839608"/>
                    <a:pt x="12145690" y="2890532"/>
                    <a:pt x="12185128" y="2939533"/>
                  </a:cubicBezTo>
                  <a:cubicBezTo>
                    <a:pt x="12188406" y="2943596"/>
                    <a:pt x="12194122" y="2937827"/>
                    <a:pt x="12190871" y="293379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53" y="1854302"/>
              <a:ext cx="12191383" cy="2588822"/>
            </a:xfrm>
            <a:custGeom>
              <a:avLst/>
              <a:gdLst/>
              <a:ahLst/>
              <a:cxnLst/>
              <a:rect l="l" t="t" r="r" b="b"/>
              <a:pathLst>
                <a:path w="12191383" h="2588822" extrusionOk="0">
                  <a:moveTo>
                    <a:pt x="12189827" y="2572010"/>
                  </a:moveTo>
                  <a:cubicBezTo>
                    <a:pt x="12071726" y="2457431"/>
                    <a:pt x="11971314" y="2325028"/>
                    <a:pt x="11873285" y="2193384"/>
                  </a:cubicBezTo>
                  <a:cubicBezTo>
                    <a:pt x="11746354" y="2022950"/>
                    <a:pt x="11624325" y="1848941"/>
                    <a:pt x="11499074" y="1677289"/>
                  </a:cubicBezTo>
                  <a:cubicBezTo>
                    <a:pt x="11219614" y="1294301"/>
                    <a:pt x="10925446" y="915648"/>
                    <a:pt x="10570548" y="598862"/>
                  </a:cubicBezTo>
                  <a:cubicBezTo>
                    <a:pt x="10388006" y="435959"/>
                    <a:pt x="10188617" y="290066"/>
                    <a:pt x="9968938" y="181121"/>
                  </a:cubicBezTo>
                  <a:cubicBezTo>
                    <a:pt x="9742163" y="68736"/>
                    <a:pt x="9479064" y="-20246"/>
                    <a:pt x="9222900" y="2995"/>
                  </a:cubicBezTo>
                  <a:cubicBezTo>
                    <a:pt x="8974915" y="25478"/>
                    <a:pt x="8732619" y="123615"/>
                    <a:pt x="8518630" y="247323"/>
                  </a:cubicBezTo>
                  <a:cubicBezTo>
                    <a:pt x="8307105" y="369568"/>
                    <a:pt x="8131742" y="529518"/>
                    <a:pt x="7980920" y="721188"/>
                  </a:cubicBezTo>
                  <a:cubicBezTo>
                    <a:pt x="7831939" y="910582"/>
                    <a:pt x="7706389" y="1116852"/>
                    <a:pt x="7564371" y="1311339"/>
                  </a:cubicBezTo>
                  <a:cubicBezTo>
                    <a:pt x="7491235" y="1411562"/>
                    <a:pt x="7413359" y="1508887"/>
                    <a:pt x="7325135" y="1596379"/>
                  </a:cubicBezTo>
                  <a:cubicBezTo>
                    <a:pt x="7229381" y="1691347"/>
                    <a:pt x="7119272" y="1768059"/>
                    <a:pt x="7007781" y="1843280"/>
                  </a:cubicBezTo>
                  <a:cubicBezTo>
                    <a:pt x="6506097" y="2181872"/>
                    <a:pt x="5933985" y="2459381"/>
                    <a:pt x="5330345" y="2547117"/>
                  </a:cubicBezTo>
                  <a:cubicBezTo>
                    <a:pt x="4734722" y="2633796"/>
                    <a:pt x="4120327" y="2534494"/>
                    <a:pt x="3569831" y="2296234"/>
                  </a:cubicBezTo>
                  <a:cubicBezTo>
                    <a:pt x="3323580" y="2189646"/>
                    <a:pt x="3094720" y="2059789"/>
                    <a:pt x="2900125" y="1873184"/>
                  </a:cubicBezTo>
                  <a:cubicBezTo>
                    <a:pt x="2736707" y="1716457"/>
                    <a:pt x="2599455" y="1536001"/>
                    <a:pt x="2456136" y="1361397"/>
                  </a:cubicBezTo>
                  <a:cubicBezTo>
                    <a:pt x="2316583" y="1191370"/>
                    <a:pt x="2168523" y="1026408"/>
                    <a:pt x="1988961" y="897472"/>
                  </a:cubicBezTo>
                  <a:cubicBezTo>
                    <a:pt x="1779712" y="747246"/>
                    <a:pt x="1527285" y="646671"/>
                    <a:pt x="1272285" y="610509"/>
                  </a:cubicBezTo>
                  <a:cubicBezTo>
                    <a:pt x="1066015" y="580849"/>
                    <a:pt x="855607" y="602735"/>
                    <a:pt x="659868" y="674246"/>
                  </a:cubicBezTo>
                  <a:cubicBezTo>
                    <a:pt x="491927" y="735734"/>
                    <a:pt x="339832" y="830079"/>
                    <a:pt x="192856" y="930519"/>
                  </a:cubicBezTo>
                  <a:cubicBezTo>
                    <a:pt x="129499" y="973859"/>
                    <a:pt x="66819" y="1018092"/>
                    <a:pt x="2242" y="1059536"/>
                  </a:cubicBezTo>
                  <a:cubicBezTo>
                    <a:pt x="-3175" y="1063057"/>
                    <a:pt x="1836" y="1071860"/>
                    <a:pt x="7362" y="1068312"/>
                  </a:cubicBezTo>
                  <a:cubicBezTo>
                    <a:pt x="147701" y="978220"/>
                    <a:pt x="280429" y="876886"/>
                    <a:pt x="425942" y="794730"/>
                  </a:cubicBezTo>
                  <a:cubicBezTo>
                    <a:pt x="605043" y="693722"/>
                    <a:pt x="800370" y="623647"/>
                    <a:pt x="1006667" y="609941"/>
                  </a:cubicBezTo>
                  <a:cubicBezTo>
                    <a:pt x="1273884" y="592198"/>
                    <a:pt x="1545976" y="664467"/>
                    <a:pt x="1783504" y="784328"/>
                  </a:cubicBezTo>
                  <a:cubicBezTo>
                    <a:pt x="1994785" y="890917"/>
                    <a:pt x="2171340" y="1048972"/>
                    <a:pt x="2327282" y="1225012"/>
                  </a:cubicBezTo>
                  <a:cubicBezTo>
                    <a:pt x="2626976" y="1563279"/>
                    <a:pt x="2874067" y="1945968"/>
                    <a:pt x="3281704" y="2167299"/>
                  </a:cubicBezTo>
                  <a:cubicBezTo>
                    <a:pt x="3770928" y="2432944"/>
                    <a:pt x="4325242" y="2585500"/>
                    <a:pt x="4882916" y="2588073"/>
                  </a:cubicBezTo>
                  <a:cubicBezTo>
                    <a:pt x="5471550" y="2590781"/>
                    <a:pt x="6034127" y="2406831"/>
                    <a:pt x="6549680" y="2131787"/>
                  </a:cubicBezTo>
                  <a:cubicBezTo>
                    <a:pt x="6791868" y="2002580"/>
                    <a:pt x="7041477" y="1857067"/>
                    <a:pt x="7251024" y="1678454"/>
                  </a:cubicBezTo>
                  <a:cubicBezTo>
                    <a:pt x="7424383" y="1530584"/>
                    <a:pt x="7558222" y="1342571"/>
                    <a:pt x="7686047" y="1155669"/>
                  </a:cubicBezTo>
                  <a:cubicBezTo>
                    <a:pt x="7828336" y="947557"/>
                    <a:pt x="7965506" y="733107"/>
                    <a:pt x="8141466" y="551188"/>
                  </a:cubicBezTo>
                  <a:cubicBezTo>
                    <a:pt x="8323330" y="363012"/>
                    <a:pt x="8550240" y="222646"/>
                    <a:pt x="8792211" y="124861"/>
                  </a:cubicBezTo>
                  <a:cubicBezTo>
                    <a:pt x="8918601" y="73747"/>
                    <a:pt x="9051247" y="33766"/>
                    <a:pt x="9186846" y="17081"/>
                  </a:cubicBezTo>
                  <a:cubicBezTo>
                    <a:pt x="9317949" y="828"/>
                    <a:pt x="9444609" y="14859"/>
                    <a:pt x="9572651" y="45820"/>
                  </a:cubicBezTo>
                  <a:cubicBezTo>
                    <a:pt x="9845177" y="111696"/>
                    <a:pt x="10097278" y="244912"/>
                    <a:pt x="10322374" y="410036"/>
                  </a:cubicBezTo>
                  <a:cubicBezTo>
                    <a:pt x="10713568" y="696999"/>
                    <a:pt x="11032061" y="1073919"/>
                    <a:pt x="11323764" y="1458315"/>
                  </a:cubicBezTo>
                  <a:cubicBezTo>
                    <a:pt x="11565329" y="1776672"/>
                    <a:pt x="11782922" y="2115047"/>
                    <a:pt x="12038869" y="2422217"/>
                  </a:cubicBezTo>
                  <a:cubicBezTo>
                    <a:pt x="12084323" y="2476771"/>
                    <a:pt x="12131589" y="2529835"/>
                    <a:pt x="12182568" y="2579324"/>
                  </a:cubicBezTo>
                  <a:cubicBezTo>
                    <a:pt x="12187281" y="2583874"/>
                    <a:pt x="12194459" y="2576615"/>
                    <a:pt x="12189773" y="2572145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11" y="2044589"/>
              <a:ext cx="12190715" cy="2372962"/>
            </a:xfrm>
            <a:custGeom>
              <a:avLst/>
              <a:gdLst/>
              <a:ahLst/>
              <a:cxnLst/>
              <a:rect l="l" t="t" r="r" b="b"/>
              <a:pathLst>
                <a:path w="12190715" h="2372962" extrusionOk="0">
                  <a:moveTo>
                    <a:pt x="12187963" y="2207713"/>
                  </a:moveTo>
                  <a:cubicBezTo>
                    <a:pt x="12057132" y="2110930"/>
                    <a:pt x="11944855" y="1990012"/>
                    <a:pt x="11836451" y="1869420"/>
                  </a:cubicBezTo>
                  <a:cubicBezTo>
                    <a:pt x="11699632" y="1717216"/>
                    <a:pt x="11568801" y="1559703"/>
                    <a:pt x="11435207" y="1404710"/>
                  </a:cubicBezTo>
                  <a:cubicBezTo>
                    <a:pt x="11137870" y="1059834"/>
                    <a:pt x="10826771" y="719780"/>
                    <a:pt x="10457165" y="450559"/>
                  </a:cubicBezTo>
                  <a:cubicBezTo>
                    <a:pt x="10076263" y="173104"/>
                    <a:pt x="9574119" y="-66808"/>
                    <a:pt x="9091477" y="15808"/>
                  </a:cubicBezTo>
                  <a:cubicBezTo>
                    <a:pt x="8605829" y="98885"/>
                    <a:pt x="8161434" y="377721"/>
                    <a:pt x="7838472" y="742615"/>
                  </a:cubicBezTo>
                  <a:cubicBezTo>
                    <a:pt x="7684535" y="916542"/>
                    <a:pt x="7547635" y="1105151"/>
                    <a:pt x="7388254" y="1274284"/>
                  </a:cubicBezTo>
                  <a:cubicBezTo>
                    <a:pt x="7306992" y="1360639"/>
                    <a:pt x="7219093" y="1441657"/>
                    <a:pt x="7121010" y="1508807"/>
                  </a:cubicBezTo>
                  <a:cubicBezTo>
                    <a:pt x="7015370" y="1581157"/>
                    <a:pt x="6899436" y="1640667"/>
                    <a:pt x="6785995" y="1699691"/>
                  </a:cubicBezTo>
                  <a:cubicBezTo>
                    <a:pt x="6523627" y="1836238"/>
                    <a:pt x="6251860" y="1953878"/>
                    <a:pt x="5975190" y="2058137"/>
                  </a:cubicBezTo>
                  <a:cubicBezTo>
                    <a:pt x="5700118" y="2161773"/>
                    <a:pt x="5420496" y="2251920"/>
                    <a:pt x="5130716" y="2303927"/>
                  </a:cubicBezTo>
                  <a:cubicBezTo>
                    <a:pt x="4574532" y="2403771"/>
                    <a:pt x="3987983" y="2376196"/>
                    <a:pt x="3456232" y="2176617"/>
                  </a:cubicBezTo>
                  <a:cubicBezTo>
                    <a:pt x="3217864" y="2087229"/>
                    <a:pt x="2995748" y="1966636"/>
                    <a:pt x="2807952" y="1793359"/>
                  </a:cubicBezTo>
                  <a:cubicBezTo>
                    <a:pt x="2650141" y="1647791"/>
                    <a:pt x="2518469" y="1477548"/>
                    <a:pt x="2383981" y="1310988"/>
                  </a:cubicBezTo>
                  <a:cubicBezTo>
                    <a:pt x="2249492" y="1144428"/>
                    <a:pt x="2109234" y="979873"/>
                    <a:pt x="1938747" y="848255"/>
                  </a:cubicBezTo>
                  <a:cubicBezTo>
                    <a:pt x="1745993" y="699275"/>
                    <a:pt x="1514749" y="596099"/>
                    <a:pt x="1275920" y="548751"/>
                  </a:cubicBezTo>
                  <a:cubicBezTo>
                    <a:pt x="1074688" y="508824"/>
                    <a:pt x="867633" y="516950"/>
                    <a:pt x="671331" y="577193"/>
                  </a:cubicBezTo>
                  <a:cubicBezTo>
                    <a:pt x="500681" y="629579"/>
                    <a:pt x="345064" y="717478"/>
                    <a:pt x="194188" y="811200"/>
                  </a:cubicBezTo>
                  <a:cubicBezTo>
                    <a:pt x="130722" y="850639"/>
                    <a:pt x="67744" y="890945"/>
                    <a:pt x="2870" y="928109"/>
                  </a:cubicBezTo>
                  <a:cubicBezTo>
                    <a:pt x="-3929" y="932009"/>
                    <a:pt x="2220" y="942546"/>
                    <a:pt x="9046" y="938646"/>
                  </a:cubicBezTo>
                  <a:cubicBezTo>
                    <a:pt x="149900" y="857953"/>
                    <a:pt x="282980" y="764610"/>
                    <a:pt x="427735" y="690688"/>
                  </a:cubicBezTo>
                  <a:cubicBezTo>
                    <a:pt x="608949" y="598185"/>
                    <a:pt x="804790" y="538566"/>
                    <a:pt x="1009354" y="535695"/>
                  </a:cubicBezTo>
                  <a:cubicBezTo>
                    <a:pt x="1270448" y="532011"/>
                    <a:pt x="1536202" y="614627"/>
                    <a:pt x="1761406" y="743888"/>
                  </a:cubicBezTo>
                  <a:cubicBezTo>
                    <a:pt x="1955487" y="855271"/>
                    <a:pt x="2116250" y="1011782"/>
                    <a:pt x="2260706" y="1180833"/>
                  </a:cubicBezTo>
                  <a:cubicBezTo>
                    <a:pt x="2399312" y="1343005"/>
                    <a:pt x="2525350" y="1515768"/>
                    <a:pt x="2670348" y="1672468"/>
                  </a:cubicBezTo>
                  <a:cubicBezTo>
                    <a:pt x="2821414" y="1835723"/>
                    <a:pt x="2992091" y="1973137"/>
                    <a:pt x="3191101" y="2073604"/>
                  </a:cubicBezTo>
                  <a:cubicBezTo>
                    <a:pt x="3662827" y="2311973"/>
                    <a:pt x="4199915" y="2398652"/>
                    <a:pt x="4724812" y="2365416"/>
                  </a:cubicBezTo>
                  <a:cubicBezTo>
                    <a:pt x="5290206" y="2329579"/>
                    <a:pt x="5828972" y="2145061"/>
                    <a:pt x="6345609" y="1921915"/>
                  </a:cubicBezTo>
                  <a:cubicBezTo>
                    <a:pt x="6595706" y="1813891"/>
                    <a:pt x="6844937" y="1694653"/>
                    <a:pt x="7077264" y="1551740"/>
                  </a:cubicBezTo>
                  <a:cubicBezTo>
                    <a:pt x="7264167" y="1436781"/>
                    <a:pt x="7413364" y="1272741"/>
                    <a:pt x="7552511" y="1105395"/>
                  </a:cubicBezTo>
                  <a:cubicBezTo>
                    <a:pt x="7701979" y="925725"/>
                    <a:pt x="7843917" y="738877"/>
                    <a:pt x="8013591" y="577193"/>
                  </a:cubicBezTo>
                  <a:cubicBezTo>
                    <a:pt x="8197623" y="401938"/>
                    <a:pt x="8415106" y="268831"/>
                    <a:pt x="8647434" y="167280"/>
                  </a:cubicBezTo>
                  <a:cubicBezTo>
                    <a:pt x="8880738" y="65269"/>
                    <a:pt x="9140695" y="-12932"/>
                    <a:pt x="9397617" y="17514"/>
                  </a:cubicBezTo>
                  <a:cubicBezTo>
                    <a:pt x="9678594" y="50778"/>
                    <a:pt x="9947490" y="151163"/>
                    <a:pt x="10191818" y="291801"/>
                  </a:cubicBezTo>
                  <a:cubicBezTo>
                    <a:pt x="10597829" y="525429"/>
                    <a:pt x="10936015" y="861393"/>
                    <a:pt x="11246516" y="1207840"/>
                  </a:cubicBezTo>
                  <a:cubicBezTo>
                    <a:pt x="11508289" y="1499949"/>
                    <a:pt x="11746223" y="1818685"/>
                    <a:pt x="12030748" y="2089613"/>
                  </a:cubicBezTo>
                  <a:cubicBezTo>
                    <a:pt x="12078422" y="2135553"/>
                    <a:pt x="12128886" y="2178486"/>
                    <a:pt x="12181869" y="2218169"/>
                  </a:cubicBezTo>
                  <a:cubicBezTo>
                    <a:pt x="12188180" y="2222828"/>
                    <a:pt x="12194247" y="2212264"/>
                    <a:pt x="12188017" y="2207632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858" y="2235579"/>
              <a:ext cx="12190587" cy="2176683"/>
            </a:xfrm>
            <a:custGeom>
              <a:avLst/>
              <a:gdLst/>
              <a:ahLst/>
              <a:cxnLst/>
              <a:rect l="l" t="t" r="r" b="b"/>
              <a:pathLst>
                <a:path w="12190587" h="2176683" extrusionOk="0">
                  <a:moveTo>
                    <a:pt x="12186830" y="1843527"/>
                  </a:moveTo>
                  <a:cubicBezTo>
                    <a:pt x="12044025" y="1765922"/>
                    <a:pt x="11918666" y="1659144"/>
                    <a:pt x="11798561" y="1550686"/>
                  </a:cubicBezTo>
                  <a:cubicBezTo>
                    <a:pt x="11652290" y="1418608"/>
                    <a:pt x="11512599" y="1279380"/>
                    <a:pt x="11370581" y="1142697"/>
                  </a:cubicBezTo>
                  <a:cubicBezTo>
                    <a:pt x="11050951" y="834904"/>
                    <a:pt x="10717912" y="532474"/>
                    <a:pt x="10330076" y="312065"/>
                  </a:cubicBezTo>
                  <a:cubicBezTo>
                    <a:pt x="9922331" y="80278"/>
                    <a:pt x="9425685" y="-74146"/>
                    <a:pt x="8957724" y="35097"/>
                  </a:cubicBezTo>
                  <a:cubicBezTo>
                    <a:pt x="8488680" y="144638"/>
                    <a:pt x="8057911" y="395656"/>
                    <a:pt x="7712439" y="727367"/>
                  </a:cubicBezTo>
                  <a:cubicBezTo>
                    <a:pt x="7555523" y="878027"/>
                    <a:pt x="7409604" y="1041201"/>
                    <a:pt x="7240904" y="1179184"/>
                  </a:cubicBezTo>
                  <a:cubicBezTo>
                    <a:pt x="7047364" y="1337509"/>
                    <a:pt x="6820535" y="1428089"/>
                    <a:pt x="6589508" y="1518073"/>
                  </a:cubicBezTo>
                  <a:cubicBezTo>
                    <a:pt x="6326761" y="1620490"/>
                    <a:pt x="6059463" y="1711260"/>
                    <a:pt x="5793276" y="1804630"/>
                  </a:cubicBezTo>
                  <a:cubicBezTo>
                    <a:pt x="5522241" y="1899679"/>
                    <a:pt x="5250934" y="1992670"/>
                    <a:pt x="4970553" y="2056731"/>
                  </a:cubicBezTo>
                  <a:cubicBezTo>
                    <a:pt x="4444626" y="2176890"/>
                    <a:pt x="3878420" y="2216926"/>
                    <a:pt x="3356149" y="2057815"/>
                  </a:cubicBezTo>
                  <a:cubicBezTo>
                    <a:pt x="3123767" y="1987036"/>
                    <a:pt x="2905850" y="1877576"/>
                    <a:pt x="2722577" y="1717002"/>
                  </a:cubicBezTo>
                  <a:cubicBezTo>
                    <a:pt x="2565769" y="1579615"/>
                    <a:pt x="2436345" y="1415493"/>
                    <a:pt x="2306678" y="1253240"/>
                  </a:cubicBezTo>
                  <a:cubicBezTo>
                    <a:pt x="2178420" y="1092721"/>
                    <a:pt x="2047507" y="932581"/>
                    <a:pt x="1888829" y="800882"/>
                  </a:cubicBezTo>
                  <a:cubicBezTo>
                    <a:pt x="1712762" y="654611"/>
                    <a:pt x="1503756" y="549187"/>
                    <a:pt x="1282209" y="491247"/>
                  </a:cubicBezTo>
                  <a:cubicBezTo>
                    <a:pt x="1081438" y="438698"/>
                    <a:pt x="871728" y="434093"/>
                    <a:pt x="670307" y="485586"/>
                  </a:cubicBezTo>
                  <a:cubicBezTo>
                    <a:pt x="504045" y="528086"/>
                    <a:pt x="350676" y="605528"/>
                    <a:pt x="201533" y="688470"/>
                  </a:cubicBezTo>
                  <a:cubicBezTo>
                    <a:pt x="135847" y="724984"/>
                    <a:pt x="70648" y="762364"/>
                    <a:pt x="3498" y="796115"/>
                  </a:cubicBezTo>
                  <a:cubicBezTo>
                    <a:pt x="-4628" y="800232"/>
                    <a:pt x="2496" y="812367"/>
                    <a:pt x="10676" y="808412"/>
                  </a:cubicBezTo>
                  <a:cubicBezTo>
                    <a:pt x="154239" y="736225"/>
                    <a:pt x="289919" y="649654"/>
                    <a:pt x="436678" y="583750"/>
                  </a:cubicBezTo>
                  <a:cubicBezTo>
                    <a:pt x="621387" y="500809"/>
                    <a:pt x="819449" y="453569"/>
                    <a:pt x="1022767" y="464268"/>
                  </a:cubicBezTo>
                  <a:cubicBezTo>
                    <a:pt x="1273893" y="477460"/>
                    <a:pt x="1526591" y="569123"/>
                    <a:pt x="1736436" y="705779"/>
                  </a:cubicBezTo>
                  <a:cubicBezTo>
                    <a:pt x="1913560" y="821008"/>
                    <a:pt x="2059588" y="974539"/>
                    <a:pt x="2193697" y="1136332"/>
                  </a:cubicBezTo>
                  <a:cubicBezTo>
                    <a:pt x="2324204" y="1293763"/>
                    <a:pt x="2445609" y="1459131"/>
                    <a:pt x="2587330" y="1606974"/>
                  </a:cubicBezTo>
                  <a:cubicBezTo>
                    <a:pt x="2735498" y="1761371"/>
                    <a:pt x="2904739" y="1887490"/>
                    <a:pt x="3099957" y="1976444"/>
                  </a:cubicBezTo>
                  <a:cubicBezTo>
                    <a:pt x="3557977" y="2185206"/>
                    <a:pt x="4078134" y="2209097"/>
                    <a:pt x="4570799" y="2143790"/>
                  </a:cubicBezTo>
                  <a:cubicBezTo>
                    <a:pt x="5127958" y="2069950"/>
                    <a:pt x="5654292" y="1870858"/>
                    <a:pt x="6181140" y="1684064"/>
                  </a:cubicBezTo>
                  <a:cubicBezTo>
                    <a:pt x="6424492" y="1597764"/>
                    <a:pt x="6667005" y="1508240"/>
                    <a:pt x="6903206" y="1403683"/>
                  </a:cubicBezTo>
                  <a:cubicBezTo>
                    <a:pt x="7095743" y="1318440"/>
                    <a:pt x="7257075" y="1193513"/>
                    <a:pt x="7408466" y="1048596"/>
                  </a:cubicBezTo>
                  <a:cubicBezTo>
                    <a:pt x="7570989" y="893033"/>
                    <a:pt x="7722678" y="726257"/>
                    <a:pt x="7895197" y="581529"/>
                  </a:cubicBezTo>
                  <a:cubicBezTo>
                    <a:pt x="8085080" y="422256"/>
                    <a:pt x="8299422" y="298656"/>
                    <a:pt x="8525709" y="198704"/>
                  </a:cubicBezTo>
                  <a:cubicBezTo>
                    <a:pt x="8752863" y="98346"/>
                    <a:pt x="9002933" y="12750"/>
                    <a:pt x="9253843" y="10366"/>
                  </a:cubicBezTo>
                  <a:cubicBezTo>
                    <a:pt x="9522007" y="7820"/>
                    <a:pt x="9797973" y="82418"/>
                    <a:pt x="10043546" y="186027"/>
                  </a:cubicBezTo>
                  <a:cubicBezTo>
                    <a:pt x="10467761" y="364966"/>
                    <a:pt x="10831408" y="658809"/>
                    <a:pt x="11166587" y="969095"/>
                  </a:cubicBezTo>
                  <a:cubicBezTo>
                    <a:pt x="11443392" y="1225340"/>
                    <a:pt x="11699692" y="1511193"/>
                    <a:pt x="12001336" y="1739105"/>
                  </a:cubicBezTo>
                  <a:cubicBezTo>
                    <a:pt x="12058220" y="1782012"/>
                    <a:pt x="12117189" y="1821939"/>
                    <a:pt x="12179787" y="1855960"/>
                  </a:cubicBezTo>
                  <a:cubicBezTo>
                    <a:pt x="12187913" y="1860321"/>
                    <a:pt x="12195011" y="1848051"/>
                    <a:pt x="12186965" y="1843663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949" y="2423269"/>
              <a:ext cx="12189842" cy="2005370"/>
            </a:xfrm>
            <a:custGeom>
              <a:avLst/>
              <a:gdLst/>
              <a:ahLst/>
              <a:cxnLst/>
              <a:rect l="l" t="t" r="r" b="b"/>
              <a:pathLst>
                <a:path w="12189842" h="2005370" extrusionOk="0">
                  <a:moveTo>
                    <a:pt x="12184219" y="1481802"/>
                  </a:moveTo>
                  <a:cubicBezTo>
                    <a:pt x="12030607" y="1424349"/>
                    <a:pt x="11891270" y="1333688"/>
                    <a:pt x="11758271" y="1239045"/>
                  </a:cubicBezTo>
                  <a:cubicBezTo>
                    <a:pt x="11596913" y="1124222"/>
                    <a:pt x="11442596" y="999783"/>
                    <a:pt x="11286167" y="878432"/>
                  </a:cubicBezTo>
                  <a:cubicBezTo>
                    <a:pt x="10946221" y="614655"/>
                    <a:pt x="10593436" y="359412"/>
                    <a:pt x="10193817" y="193312"/>
                  </a:cubicBezTo>
                  <a:cubicBezTo>
                    <a:pt x="9969805" y="100213"/>
                    <a:pt x="9733685" y="37641"/>
                    <a:pt x="9492500" y="10879"/>
                  </a:cubicBezTo>
                  <a:cubicBezTo>
                    <a:pt x="9251314" y="-15883"/>
                    <a:pt x="9024810" y="3376"/>
                    <a:pt x="8791670" y="71663"/>
                  </a:cubicBezTo>
                  <a:cubicBezTo>
                    <a:pt x="8335546" y="205231"/>
                    <a:pt x="7921733" y="435798"/>
                    <a:pt x="7551721" y="731158"/>
                  </a:cubicBezTo>
                  <a:cubicBezTo>
                    <a:pt x="7389062" y="860988"/>
                    <a:pt x="7229382" y="998157"/>
                    <a:pt x="7046271" y="1098868"/>
                  </a:cubicBezTo>
                  <a:cubicBezTo>
                    <a:pt x="6843685" y="1210224"/>
                    <a:pt x="6610870" y="1261392"/>
                    <a:pt x="6389567" y="1322420"/>
                  </a:cubicBezTo>
                  <a:cubicBezTo>
                    <a:pt x="6126413" y="1395122"/>
                    <a:pt x="5863016" y="1467066"/>
                    <a:pt x="5604522" y="1554937"/>
                  </a:cubicBezTo>
                  <a:cubicBezTo>
                    <a:pt x="5345080" y="1642998"/>
                    <a:pt x="5088048" y="1737208"/>
                    <a:pt x="4824191" y="1811698"/>
                  </a:cubicBezTo>
                  <a:cubicBezTo>
                    <a:pt x="4327030" y="1952037"/>
                    <a:pt x="3784850" y="2053425"/>
                    <a:pt x="3271627" y="1941717"/>
                  </a:cubicBezTo>
                  <a:cubicBezTo>
                    <a:pt x="3044960" y="1892337"/>
                    <a:pt x="2829643" y="1797910"/>
                    <a:pt x="2648619" y="1651612"/>
                  </a:cubicBezTo>
                  <a:cubicBezTo>
                    <a:pt x="2494221" y="1526875"/>
                    <a:pt x="2367696" y="1373236"/>
                    <a:pt x="2244747" y="1218621"/>
                  </a:cubicBezTo>
                  <a:cubicBezTo>
                    <a:pt x="2119306" y="1060919"/>
                    <a:pt x="1995273" y="900724"/>
                    <a:pt x="1845372" y="765071"/>
                  </a:cubicBezTo>
                  <a:cubicBezTo>
                    <a:pt x="1680499" y="616199"/>
                    <a:pt x="1485598" y="504410"/>
                    <a:pt x="1273829" y="437315"/>
                  </a:cubicBezTo>
                  <a:cubicBezTo>
                    <a:pt x="1080832" y="375854"/>
                    <a:pt x="876973" y="358762"/>
                    <a:pt x="677664" y="397334"/>
                  </a:cubicBezTo>
                  <a:cubicBezTo>
                    <a:pt x="512432" y="429324"/>
                    <a:pt x="358332" y="497340"/>
                    <a:pt x="207916" y="570693"/>
                  </a:cubicBezTo>
                  <a:cubicBezTo>
                    <a:pt x="140360" y="603685"/>
                    <a:pt x="73211" y="637517"/>
                    <a:pt x="4165" y="667286"/>
                  </a:cubicBezTo>
                  <a:cubicBezTo>
                    <a:pt x="-5396" y="671430"/>
                    <a:pt x="2865" y="685435"/>
                    <a:pt x="12292" y="681317"/>
                  </a:cubicBezTo>
                  <a:cubicBezTo>
                    <a:pt x="161028" y="617148"/>
                    <a:pt x="301963" y="536346"/>
                    <a:pt x="453815" y="478921"/>
                  </a:cubicBezTo>
                  <a:cubicBezTo>
                    <a:pt x="636898" y="409658"/>
                    <a:pt x="830518" y="377343"/>
                    <a:pt x="1025899" y="399555"/>
                  </a:cubicBezTo>
                  <a:cubicBezTo>
                    <a:pt x="1270633" y="427374"/>
                    <a:pt x="1512604" y="529574"/>
                    <a:pt x="1710341" y="675195"/>
                  </a:cubicBezTo>
                  <a:cubicBezTo>
                    <a:pt x="1876549" y="797630"/>
                    <a:pt x="2012446" y="953924"/>
                    <a:pt x="2141030" y="1114010"/>
                  </a:cubicBezTo>
                  <a:cubicBezTo>
                    <a:pt x="2264466" y="1267785"/>
                    <a:pt x="2383326" y="1426354"/>
                    <a:pt x="2525426" y="1563659"/>
                  </a:cubicBezTo>
                  <a:cubicBezTo>
                    <a:pt x="2668149" y="1701805"/>
                    <a:pt x="2832704" y="1810669"/>
                    <a:pt x="3018117" y="1882667"/>
                  </a:cubicBezTo>
                  <a:cubicBezTo>
                    <a:pt x="3468091" y="2057434"/>
                    <a:pt x="3973026" y="2019485"/>
                    <a:pt x="4436355" y="1923758"/>
                  </a:cubicBezTo>
                  <a:cubicBezTo>
                    <a:pt x="4969677" y="1813594"/>
                    <a:pt x="5471334" y="1602151"/>
                    <a:pt x="5992629" y="1450380"/>
                  </a:cubicBezTo>
                  <a:cubicBezTo>
                    <a:pt x="6237525" y="1379086"/>
                    <a:pt x="6484887" y="1316352"/>
                    <a:pt x="6728997" y="1242377"/>
                  </a:cubicBezTo>
                  <a:cubicBezTo>
                    <a:pt x="6924514" y="1183164"/>
                    <a:pt x="7096816" y="1099356"/>
                    <a:pt x="7262239" y="978898"/>
                  </a:cubicBezTo>
                  <a:cubicBezTo>
                    <a:pt x="7435110" y="853024"/>
                    <a:pt x="7595196" y="710545"/>
                    <a:pt x="7768636" y="585347"/>
                  </a:cubicBezTo>
                  <a:cubicBezTo>
                    <a:pt x="7965750" y="443030"/>
                    <a:pt x="8178765" y="329182"/>
                    <a:pt x="8401477" y="232372"/>
                  </a:cubicBezTo>
                  <a:cubicBezTo>
                    <a:pt x="8631583" y="132366"/>
                    <a:pt x="8876425" y="44467"/>
                    <a:pt x="9127417" y="18382"/>
                  </a:cubicBezTo>
                  <a:cubicBezTo>
                    <a:pt x="9380168" y="-7757"/>
                    <a:pt x="9647493" y="36423"/>
                    <a:pt x="9890493" y="104764"/>
                  </a:cubicBezTo>
                  <a:cubicBezTo>
                    <a:pt x="10329308" y="228173"/>
                    <a:pt x="10718661" y="472041"/>
                    <a:pt x="11081197" y="742209"/>
                  </a:cubicBezTo>
                  <a:cubicBezTo>
                    <a:pt x="11380566" y="965328"/>
                    <a:pt x="11663142" y="1223849"/>
                    <a:pt x="11989733" y="1407691"/>
                  </a:cubicBezTo>
                  <a:cubicBezTo>
                    <a:pt x="12050734" y="1442444"/>
                    <a:pt x="12114307" y="1472402"/>
                    <a:pt x="12179941" y="1497323"/>
                  </a:cubicBezTo>
                  <a:cubicBezTo>
                    <a:pt x="12189745" y="1501006"/>
                    <a:pt x="12193971" y="1485296"/>
                    <a:pt x="12184247" y="1481666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993" y="2605267"/>
              <a:ext cx="12188866" cy="1857293"/>
            </a:xfrm>
            <a:custGeom>
              <a:avLst/>
              <a:gdLst/>
              <a:ahLst/>
              <a:cxnLst/>
              <a:rect l="l" t="t" r="r" b="b"/>
              <a:pathLst>
                <a:path w="12188866" h="1857293" extrusionOk="0">
                  <a:moveTo>
                    <a:pt x="12182283" y="1126444"/>
                  </a:moveTo>
                  <a:cubicBezTo>
                    <a:pt x="11832126" y="1047241"/>
                    <a:pt x="11521190" y="828918"/>
                    <a:pt x="11217975" y="646620"/>
                  </a:cubicBezTo>
                  <a:cubicBezTo>
                    <a:pt x="10846093" y="422960"/>
                    <a:pt x="10462455" y="210785"/>
                    <a:pt x="10040652" y="97587"/>
                  </a:cubicBezTo>
                  <a:cubicBezTo>
                    <a:pt x="9801904" y="33499"/>
                    <a:pt x="9555166" y="1454"/>
                    <a:pt x="9308048" y="-659"/>
                  </a:cubicBezTo>
                  <a:cubicBezTo>
                    <a:pt x="9077941" y="-2636"/>
                    <a:pt x="8858128" y="43277"/>
                    <a:pt x="8639695" y="113893"/>
                  </a:cubicBezTo>
                  <a:cubicBezTo>
                    <a:pt x="8413733" y="187029"/>
                    <a:pt x="8191400" y="277880"/>
                    <a:pt x="7977222" y="380460"/>
                  </a:cubicBezTo>
                  <a:cubicBezTo>
                    <a:pt x="7769408" y="479979"/>
                    <a:pt x="7574704" y="601953"/>
                    <a:pt x="7379296" y="723358"/>
                  </a:cubicBezTo>
                  <a:cubicBezTo>
                    <a:pt x="7211355" y="827726"/>
                    <a:pt x="7039567" y="930143"/>
                    <a:pt x="6849685" y="989518"/>
                  </a:cubicBezTo>
                  <a:cubicBezTo>
                    <a:pt x="6639054" y="1055395"/>
                    <a:pt x="6412441" y="1075358"/>
                    <a:pt x="6195770" y="1114391"/>
                  </a:cubicBezTo>
                  <a:cubicBezTo>
                    <a:pt x="5940662" y="1160439"/>
                    <a:pt x="5687883" y="1217973"/>
                    <a:pt x="5441903" y="1300426"/>
                  </a:cubicBezTo>
                  <a:cubicBezTo>
                    <a:pt x="5185088" y="1386537"/>
                    <a:pt x="4933203" y="1486760"/>
                    <a:pt x="4676470" y="1573250"/>
                  </a:cubicBezTo>
                  <a:cubicBezTo>
                    <a:pt x="4206125" y="1731683"/>
                    <a:pt x="3693904" y="1883128"/>
                    <a:pt x="3192301" y="1824186"/>
                  </a:cubicBezTo>
                  <a:cubicBezTo>
                    <a:pt x="2969779" y="1798047"/>
                    <a:pt x="2757144" y="1721417"/>
                    <a:pt x="2575496" y="1589204"/>
                  </a:cubicBezTo>
                  <a:cubicBezTo>
                    <a:pt x="2416494" y="1473460"/>
                    <a:pt x="2288019" y="1322882"/>
                    <a:pt x="2166261" y="1169920"/>
                  </a:cubicBezTo>
                  <a:cubicBezTo>
                    <a:pt x="2045966" y="1018854"/>
                    <a:pt x="1929762" y="863643"/>
                    <a:pt x="1790885" y="728775"/>
                  </a:cubicBezTo>
                  <a:cubicBezTo>
                    <a:pt x="1641501" y="583208"/>
                    <a:pt x="1464128" y="469469"/>
                    <a:pt x="1269508" y="394437"/>
                  </a:cubicBezTo>
                  <a:cubicBezTo>
                    <a:pt x="1082904" y="322385"/>
                    <a:pt x="882945" y="291695"/>
                    <a:pt x="683935" y="317292"/>
                  </a:cubicBezTo>
                  <a:cubicBezTo>
                    <a:pt x="516996" y="338772"/>
                    <a:pt x="359998" y="398256"/>
                    <a:pt x="205708" y="462941"/>
                  </a:cubicBezTo>
                  <a:cubicBezTo>
                    <a:pt x="139588" y="490678"/>
                    <a:pt x="73685" y="518876"/>
                    <a:pt x="6156" y="543092"/>
                  </a:cubicBezTo>
                  <a:cubicBezTo>
                    <a:pt x="-4841" y="547047"/>
                    <a:pt x="-101" y="564762"/>
                    <a:pt x="11032" y="560726"/>
                  </a:cubicBezTo>
                  <a:cubicBezTo>
                    <a:pt x="156518" y="508529"/>
                    <a:pt x="295448" y="439429"/>
                    <a:pt x="442560" y="391701"/>
                  </a:cubicBezTo>
                  <a:cubicBezTo>
                    <a:pt x="628893" y="331323"/>
                    <a:pt x="823380" y="309274"/>
                    <a:pt x="1017353" y="342538"/>
                  </a:cubicBezTo>
                  <a:cubicBezTo>
                    <a:pt x="1249003" y="382275"/>
                    <a:pt x="1473774" y="488592"/>
                    <a:pt x="1657128" y="634864"/>
                  </a:cubicBezTo>
                  <a:cubicBezTo>
                    <a:pt x="1807923" y="755186"/>
                    <a:pt x="1932281" y="903381"/>
                    <a:pt x="2051600" y="1053932"/>
                  </a:cubicBezTo>
                  <a:cubicBezTo>
                    <a:pt x="2291838" y="1357066"/>
                    <a:pt x="2532725" y="1658629"/>
                    <a:pt x="2914629" y="1783068"/>
                  </a:cubicBezTo>
                  <a:cubicBezTo>
                    <a:pt x="3355015" y="1926631"/>
                    <a:pt x="3842695" y="1835807"/>
                    <a:pt x="4277284" y="1715891"/>
                  </a:cubicBezTo>
                  <a:cubicBezTo>
                    <a:pt x="4791943" y="1573900"/>
                    <a:pt x="5278783" y="1344579"/>
                    <a:pt x="5796882" y="1216699"/>
                  </a:cubicBezTo>
                  <a:cubicBezTo>
                    <a:pt x="6034709" y="1158028"/>
                    <a:pt x="6276327" y="1118914"/>
                    <a:pt x="6517648" y="1077850"/>
                  </a:cubicBezTo>
                  <a:cubicBezTo>
                    <a:pt x="6712298" y="1044722"/>
                    <a:pt x="6896871" y="1005337"/>
                    <a:pt x="7075241" y="918035"/>
                  </a:cubicBezTo>
                  <a:cubicBezTo>
                    <a:pt x="7254369" y="830516"/>
                    <a:pt x="7419846" y="717724"/>
                    <a:pt x="7589900" y="614196"/>
                  </a:cubicBezTo>
                  <a:cubicBezTo>
                    <a:pt x="7802075" y="484990"/>
                    <a:pt x="8022051" y="374799"/>
                    <a:pt x="8251182" y="278991"/>
                  </a:cubicBezTo>
                  <a:cubicBezTo>
                    <a:pt x="8474219" y="185702"/>
                    <a:pt x="8703540" y="100756"/>
                    <a:pt x="8940798" y="51701"/>
                  </a:cubicBezTo>
                  <a:cubicBezTo>
                    <a:pt x="9191572" y="-117"/>
                    <a:pt x="9453426" y="10854"/>
                    <a:pt x="9705717" y="47313"/>
                  </a:cubicBezTo>
                  <a:cubicBezTo>
                    <a:pt x="10161244" y="113108"/>
                    <a:pt x="10580637" y="299036"/>
                    <a:pt x="10977222" y="525919"/>
                  </a:cubicBezTo>
                  <a:cubicBezTo>
                    <a:pt x="11301999" y="711684"/>
                    <a:pt x="11613368" y="935343"/>
                    <a:pt x="11961900" y="1075791"/>
                  </a:cubicBezTo>
                  <a:cubicBezTo>
                    <a:pt x="12031786" y="1104314"/>
                    <a:pt x="12103865" y="1127176"/>
                    <a:pt x="12177407" y="1144160"/>
                  </a:cubicBezTo>
                  <a:cubicBezTo>
                    <a:pt x="12188865" y="1146868"/>
                    <a:pt x="12193659" y="1129126"/>
                    <a:pt x="12182283" y="1126526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043" y="2782539"/>
              <a:ext cx="12188273" cy="1724824"/>
            </a:xfrm>
            <a:custGeom>
              <a:avLst/>
              <a:gdLst/>
              <a:ahLst/>
              <a:cxnLst/>
              <a:rect l="l" t="t" r="r" b="b"/>
              <a:pathLst>
                <a:path w="12188273" h="1724824" extrusionOk="0">
                  <a:moveTo>
                    <a:pt x="12178602" y="775598"/>
                  </a:moveTo>
                  <a:cubicBezTo>
                    <a:pt x="11806775" y="739842"/>
                    <a:pt x="11459922" y="563395"/>
                    <a:pt x="11122197" y="416664"/>
                  </a:cubicBezTo>
                  <a:cubicBezTo>
                    <a:pt x="10725179" y="244226"/>
                    <a:pt x="10319302" y="89178"/>
                    <a:pt x="9887882" y="30940"/>
                  </a:cubicBezTo>
                  <a:cubicBezTo>
                    <a:pt x="9641279" y="-2296"/>
                    <a:pt x="9391833" y="-9393"/>
                    <a:pt x="9143740" y="9785"/>
                  </a:cubicBezTo>
                  <a:cubicBezTo>
                    <a:pt x="8922003" y="27013"/>
                    <a:pt x="8704790" y="90072"/>
                    <a:pt x="8494755" y="160119"/>
                  </a:cubicBezTo>
                  <a:cubicBezTo>
                    <a:pt x="8268088" y="235666"/>
                    <a:pt x="8043209" y="320693"/>
                    <a:pt x="7823233" y="413955"/>
                  </a:cubicBezTo>
                  <a:cubicBezTo>
                    <a:pt x="7622056" y="499280"/>
                    <a:pt x="7426837" y="597499"/>
                    <a:pt x="7226907" y="685505"/>
                  </a:cubicBezTo>
                  <a:cubicBezTo>
                    <a:pt x="7050216" y="763273"/>
                    <a:pt x="6867350" y="828878"/>
                    <a:pt x="6674758" y="852038"/>
                  </a:cubicBezTo>
                  <a:cubicBezTo>
                    <a:pt x="6456272" y="878340"/>
                    <a:pt x="6234454" y="874737"/>
                    <a:pt x="6015345" y="896732"/>
                  </a:cubicBezTo>
                  <a:cubicBezTo>
                    <a:pt x="5768850" y="921463"/>
                    <a:pt x="5525579" y="968513"/>
                    <a:pt x="5290542" y="1047337"/>
                  </a:cubicBezTo>
                  <a:cubicBezTo>
                    <a:pt x="5039822" y="1131308"/>
                    <a:pt x="4796199" y="1236353"/>
                    <a:pt x="4550192" y="1333027"/>
                  </a:cubicBezTo>
                  <a:cubicBezTo>
                    <a:pt x="4103956" y="1508363"/>
                    <a:pt x="3626217" y="1700277"/>
                    <a:pt x="3139430" y="1702146"/>
                  </a:cubicBezTo>
                  <a:cubicBezTo>
                    <a:pt x="2926280" y="1702959"/>
                    <a:pt x="2718115" y="1657317"/>
                    <a:pt x="2534408" y="1546638"/>
                  </a:cubicBezTo>
                  <a:cubicBezTo>
                    <a:pt x="2369419" y="1447227"/>
                    <a:pt x="2236285" y="1307132"/>
                    <a:pt x="2115395" y="1158991"/>
                  </a:cubicBezTo>
                  <a:cubicBezTo>
                    <a:pt x="1996021" y="1012720"/>
                    <a:pt x="1885992" y="858620"/>
                    <a:pt x="1756704" y="720637"/>
                  </a:cubicBezTo>
                  <a:cubicBezTo>
                    <a:pt x="1616175" y="570628"/>
                    <a:pt x="1454301" y="447624"/>
                    <a:pt x="1266749" y="361947"/>
                  </a:cubicBezTo>
                  <a:cubicBezTo>
                    <a:pt x="1084966" y="278871"/>
                    <a:pt x="888041" y="232984"/>
                    <a:pt x="687649" y="245472"/>
                  </a:cubicBezTo>
                  <a:cubicBezTo>
                    <a:pt x="525396" y="255629"/>
                    <a:pt x="370240" y="302707"/>
                    <a:pt x="217495" y="355473"/>
                  </a:cubicBezTo>
                  <a:cubicBezTo>
                    <a:pt x="147691" y="379581"/>
                    <a:pt x="78103" y="404230"/>
                    <a:pt x="7080" y="424519"/>
                  </a:cubicBezTo>
                  <a:cubicBezTo>
                    <a:pt x="-5488" y="428094"/>
                    <a:pt x="-152" y="447706"/>
                    <a:pt x="12498" y="444103"/>
                  </a:cubicBezTo>
                  <a:cubicBezTo>
                    <a:pt x="160313" y="402036"/>
                    <a:pt x="302332" y="341903"/>
                    <a:pt x="451502" y="304224"/>
                  </a:cubicBezTo>
                  <a:cubicBezTo>
                    <a:pt x="641113" y="256361"/>
                    <a:pt x="835925" y="249562"/>
                    <a:pt x="1026322" y="297534"/>
                  </a:cubicBezTo>
                  <a:cubicBezTo>
                    <a:pt x="1251445" y="354254"/>
                    <a:pt x="1461534" y="471434"/>
                    <a:pt x="1633078" y="626997"/>
                  </a:cubicBezTo>
                  <a:cubicBezTo>
                    <a:pt x="1774636" y="755309"/>
                    <a:pt x="1891247" y="907188"/>
                    <a:pt x="2008562" y="1057116"/>
                  </a:cubicBezTo>
                  <a:cubicBezTo>
                    <a:pt x="2237802" y="1350038"/>
                    <a:pt x="2493615" y="1625462"/>
                    <a:pt x="2875167" y="1699085"/>
                  </a:cubicBezTo>
                  <a:cubicBezTo>
                    <a:pt x="3312735" y="1783462"/>
                    <a:pt x="3773165" y="1639141"/>
                    <a:pt x="4181723" y="1493682"/>
                  </a:cubicBezTo>
                  <a:cubicBezTo>
                    <a:pt x="4668834" y="1320323"/>
                    <a:pt x="5140614" y="1075806"/>
                    <a:pt x="5649531" y="971683"/>
                  </a:cubicBezTo>
                  <a:cubicBezTo>
                    <a:pt x="5889660" y="922546"/>
                    <a:pt x="6133554" y="904398"/>
                    <a:pt x="6377881" y="891640"/>
                  </a:cubicBezTo>
                  <a:cubicBezTo>
                    <a:pt x="6571014" y="881563"/>
                    <a:pt x="6758810" y="871433"/>
                    <a:pt x="6944982" y="814657"/>
                  </a:cubicBezTo>
                  <a:cubicBezTo>
                    <a:pt x="7124137" y="759995"/>
                    <a:pt x="7293812" y="678463"/>
                    <a:pt x="7462972" y="599124"/>
                  </a:cubicBezTo>
                  <a:cubicBezTo>
                    <a:pt x="7684682" y="495108"/>
                    <a:pt x="7908369" y="398325"/>
                    <a:pt x="8137175" y="310888"/>
                  </a:cubicBezTo>
                  <a:cubicBezTo>
                    <a:pt x="8362271" y="224885"/>
                    <a:pt x="8589858" y="141944"/>
                    <a:pt x="8824245" y="84600"/>
                  </a:cubicBezTo>
                  <a:cubicBezTo>
                    <a:pt x="9058036" y="27392"/>
                    <a:pt x="9295916" y="14850"/>
                    <a:pt x="9535937" y="22299"/>
                  </a:cubicBezTo>
                  <a:cubicBezTo>
                    <a:pt x="10005983" y="36926"/>
                    <a:pt x="10452517" y="160878"/>
                    <a:pt x="10885454" y="338246"/>
                  </a:cubicBezTo>
                  <a:cubicBezTo>
                    <a:pt x="11235638" y="481808"/>
                    <a:pt x="11577752" y="664377"/>
                    <a:pt x="11946871" y="755797"/>
                  </a:cubicBezTo>
                  <a:cubicBezTo>
                    <a:pt x="12022986" y="774812"/>
                    <a:pt x="12100401" y="788220"/>
                    <a:pt x="12178467" y="795886"/>
                  </a:cubicBezTo>
                  <a:cubicBezTo>
                    <a:pt x="12191469" y="797132"/>
                    <a:pt x="12191388" y="776925"/>
                    <a:pt x="12178467" y="77557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394" y="2946121"/>
              <a:ext cx="12187942" cy="1613988"/>
            </a:xfrm>
            <a:custGeom>
              <a:avLst/>
              <a:gdLst/>
              <a:ahLst/>
              <a:cxnLst/>
              <a:rect l="l" t="t" r="r" b="b"/>
              <a:pathLst>
                <a:path w="12187942" h="1613988" extrusionOk="0">
                  <a:moveTo>
                    <a:pt x="12177168" y="438684"/>
                  </a:moveTo>
                  <a:cubicBezTo>
                    <a:pt x="11788384" y="446160"/>
                    <a:pt x="11410786" y="324321"/>
                    <a:pt x="11040124" y="221985"/>
                  </a:cubicBezTo>
                  <a:cubicBezTo>
                    <a:pt x="10600253" y="100363"/>
                    <a:pt x="10156887" y="3201"/>
                    <a:pt x="9698435" y="-510"/>
                  </a:cubicBezTo>
                  <a:cubicBezTo>
                    <a:pt x="9464752" y="-2406"/>
                    <a:pt x="9225463" y="8158"/>
                    <a:pt x="8994680" y="46568"/>
                  </a:cubicBezTo>
                  <a:cubicBezTo>
                    <a:pt x="8762568" y="85167"/>
                    <a:pt x="8536443" y="157003"/>
                    <a:pt x="8313461" y="230626"/>
                  </a:cubicBezTo>
                  <a:cubicBezTo>
                    <a:pt x="8080158" y="307663"/>
                    <a:pt x="7847478" y="386703"/>
                    <a:pt x="7615421" y="467748"/>
                  </a:cubicBezTo>
                  <a:cubicBezTo>
                    <a:pt x="7426405" y="533706"/>
                    <a:pt x="7237363" y="602156"/>
                    <a:pt x="7042903" y="650642"/>
                  </a:cubicBezTo>
                  <a:cubicBezTo>
                    <a:pt x="6868028" y="694253"/>
                    <a:pt x="6689251" y="717006"/>
                    <a:pt x="6508904" y="709015"/>
                  </a:cubicBezTo>
                  <a:cubicBezTo>
                    <a:pt x="6286788" y="699182"/>
                    <a:pt x="6065783" y="675671"/>
                    <a:pt x="5842963" y="682822"/>
                  </a:cubicBezTo>
                  <a:cubicBezTo>
                    <a:pt x="5601885" y="690569"/>
                    <a:pt x="5364086" y="731281"/>
                    <a:pt x="5135712" y="809022"/>
                  </a:cubicBezTo>
                  <a:cubicBezTo>
                    <a:pt x="4901353" y="888794"/>
                    <a:pt x="4675228" y="992863"/>
                    <a:pt x="4449483" y="1093845"/>
                  </a:cubicBezTo>
                  <a:cubicBezTo>
                    <a:pt x="4023237" y="1284539"/>
                    <a:pt x="3583907" y="1503703"/>
                    <a:pt x="3117355" y="1573290"/>
                  </a:cubicBezTo>
                  <a:cubicBezTo>
                    <a:pt x="2921189" y="1602517"/>
                    <a:pt x="2715299" y="1599971"/>
                    <a:pt x="2529913" y="1522447"/>
                  </a:cubicBezTo>
                  <a:cubicBezTo>
                    <a:pt x="2352437" y="1448201"/>
                    <a:pt x="2205949" y="1321161"/>
                    <a:pt x="2080263" y="1177869"/>
                  </a:cubicBezTo>
                  <a:cubicBezTo>
                    <a:pt x="1832089" y="894888"/>
                    <a:pt x="1638740" y="565100"/>
                    <a:pt x="1303806" y="371697"/>
                  </a:cubicBezTo>
                  <a:cubicBezTo>
                    <a:pt x="1121237" y="266246"/>
                    <a:pt x="918082" y="196198"/>
                    <a:pt x="706070" y="191079"/>
                  </a:cubicBezTo>
                  <a:cubicBezTo>
                    <a:pt x="541704" y="187097"/>
                    <a:pt x="381699" y="223340"/>
                    <a:pt x="223916" y="265650"/>
                  </a:cubicBezTo>
                  <a:cubicBezTo>
                    <a:pt x="152188" y="284882"/>
                    <a:pt x="80651" y="304737"/>
                    <a:pt x="7948" y="319825"/>
                  </a:cubicBezTo>
                  <a:cubicBezTo>
                    <a:pt x="-6110" y="322777"/>
                    <a:pt x="-178" y="344203"/>
                    <a:pt x="13880" y="341495"/>
                  </a:cubicBezTo>
                  <a:cubicBezTo>
                    <a:pt x="166707" y="309531"/>
                    <a:pt x="314821" y="258228"/>
                    <a:pt x="468947" y="231926"/>
                  </a:cubicBezTo>
                  <a:cubicBezTo>
                    <a:pt x="666685" y="198175"/>
                    <a:pt x="865993" y="212044"/>
                    <a:pt x="1055334" y="279844"/>
                  </a:cubicBezTo>
                  <a:cubicBezTo>
                    <a:pt x="1269323" y="356420"/>
                    <a:pt x="1458014" y="485003"/>
                    <a:pt x="1615228" y="647933"/>
                  </a:cubicBezTo>
                  <a:cubicBezTo>
                    <a:pt x="1745248" y="782557"/>
                    <a:pt x="1853949" y="935059"/>
                    <a:pt x="1970478" y="1080843"/>
                  </a:cubicBezTo>
                  <a:cubicBezTo>
                    <a:pt x="2194789" y="1361521"/>
                    <a:pt x="2467097" y="1594120"/>
                    <a:pt x="2841715" y="1611754"/>
                  </a:cubicBezTo>
                  <a:cubicBezTo>
                    <a:pt x="3267230" y="1631799"/>
                    <a:pt x="3691065" y="1449230"/>
                    <a:pt x="4073565" y="1284620"/>
                  </a:cubicBezTo>
                  <a:cubicBezTo>
                    <a:pt x="4302209" y="1186185"/>
                    <a:pt x="4527954" y="1081113"/>
                    <a:pt x="4756626" y="982678"/>
                  </a:cubicBezTo>
                  <a:cubicBezTo>
                    <a:pt x="4996809" y="879286"/>
                    <a:pt x="5239944" y="783532"/>
                    <a:pt x="5498818" y="739163"/>
                  </a:cubicBezTo>
                  <a:cubicBezTo>
                    <a:pt x="5732473" y="699128"/>
                    <a:pt x="5969243" y="698532"/>
                    <a:pt x="6205255" y="712076"/>
                  </a:cubicBezTo>
                  <a:cubicBezTo>
                    <a:pt x="6401774" y="723290"/>
                    <a:pt x="6596667" y="744391"/>
                    <a:pt x="6793050" y="720419"/>
                  </a:cubicBezTo>
                  <a:cubicBezTo>
                    <a:pt x="7191044" y="671851"/>
                    <a:pt x="7570456" y="503720"/>
                    <a:pt x="7947755" y="377304"/>
                  </a:cubicBezTo>
                  <a:cubicBezTo>
                    <a:pt x="8178810" y="299888"/>
                    <a:pt x="8408645" y="218085"/>
                    <a:pt x="8643168" y="151531"/>
                  </a:cubicBezTo>
                  <a:cubicBezTo>
                    <a:pt x="8876118" y="85411"/>
                    <a:pt x="9108202" y="48302"/>
                    <a:pt x="9349767" y="32347"/>
                  </a:cubicBezTo>
                  <a:cubicBezTo>
                    <a:pt x="9830540" y="763"/>
                    <a:pt x="10299692" y="54423"/>
                    <a:pt x="10766027" y="172036"/>
                  </a:cubicBezTo>
                  <a:cubicBezTo>
                    <a:pt x="11146090" y="267871"/>
                    <a:pt x="11521357" y="401845"/>
                    <a:pt x="11912227" y="447677"/>
                  </a:cubicBezTo>
                  <a:cubicBezTo>
                    <a:pt x="12000098" y="458132"/>
                    <a:pt x="12088592" y="462629"/>
                    <a:pt x="12177059" y="461058"/>
                  </a:cubicBezTo>
                  <a:cubicBezTo>
                    <a:pt x="12191443" y="460760"/>
                    <a:pt x="12191469" y="438413"/>
                    <a:pt x="12177059" y="43871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3165" y="3081557"/>
              <a:ext cx="12186718" cy="1537737"/>
            </a:xfrm>
            <a:custGeom>
              <a:avLst/>
              <a:gdLst/>
              <a:ahLst/>
              <a:cxnLst/>
              <a:rect l="l" t="t" r="r" b="b"/>
              <a:pathLst>
                <a:path w="12186718" h="1537737" extrusionOk="0">
                  <a:moveTo>
                    <a:pt x="12175123" y="129889"/>
                  </a:moveTo>
                  <a:cubicBezTo>
                    <a:pt x="11773392" y="179052"/>
                    <a:pt x="11370630" y="119731"/>
                    <a:pt x="10972040" y="69511"/>
                  </a:cubicBezTo>
                  <a:cubicBezTo>
                    <a:pt x="10505137" y="10678"/>
                    <a:pt x="10040237" y="-24319"/>
                    <a:pt x="9570137" y="17829"/>
                  </a:cubicBezTo>
                  <a:cubicBezTo>
                    <a:pt x="9339895" y="38469"/>
                    <a:pt x="9106510" y="64202"/>
                    <a:pt x="8880494" y="113257"/>
                  </a:cubicBezTo>
                  <a:cubicBezTo>
                    <a:pt x="8642775" y="164723"/>
                    <a:pt x="8410366" y="238888"/>
                    <a:pt x="8177931" y="309938"/>
                  </a:cubicBezTo>
                  <a:cubicBezTo>
                    <a:pt x="7760244" y="437628"/>
                    <a:pt x="7327389" y="580974"/>
                    <a:pt x="6889089" y="613126"/>
                  </a:cubicBezTo>
                  <a:cubicBezTo>
                    <a:pt x="6492395" y="642272"/>
                    <a:pt x="6115692" y="509572"/>
                    <a:pt x="5722167" y="491450"/>
                  </a:cubicBezTo>
                  <a:cubicBezTo>
                    <a:pt x="5488865" y="480615"/>
                    <a:pt x="5255263" y="508894"/>
                    <a:pt x="5032850" y="580838"/>
                  </a:cubicBezTo>
                  <a:cubicBezTo>
                    <a:pt x="4803393" y="655220"/>
                    <a:pt x="4584527" y="761701"/>
                    <a:pt x="4368723" y="868479"/>
                  </a:cubicBezTo>
                  <a:cubicBezTo>
                    <a:pt x="3959217" y="1071092"/>
                    <a:pt x="3555047" y="1306778"/>
                    <a:pt x="3115691" y="1440021"/>
                  </a:cubicBezTo>
                  <a:cubicBezTo>
                    <a:pt x="2934395" y="1494981"/>
                    <a:pt x="2739177" y="1533337"/>
                    <a:pt x="2549728" y="1502322"/>
                  </a:cubicBezTo>
                  <a:cubicBezTo>
                    <a:pt x="2364180" y="1472065"/>
                    <a:pt x="2200302" y="1367698"/>
                    <a:pt x="2066951" y="1238654"/>
                  </a:cubicBezTo>
                  <a:cubicBezTo>
                    <a:pt x="1801251" y="981324"/>
                    <a:pt x="1631306" y="641568"/>
                    <a:pt x="1328930" y="419290"/>
                  </a:cubicBezTo>
                  <a:cubicBezTo>
                    <a:pt x="1157847" y="293550"/>
                    <a:pt x="955613" y="201697"/>
                    <a:pt x="744304" y="173039"/>
                  </a:cubicBezTo>
                  <a:cubicBezTo>
                    <a:pt x="579072" y="150638"/>
                    <a:pt x="414814" y="170764"/>
                    <a:pt x="252074" y="200722"/>
                  </a:cubicBezTo>
                  <a:cubicBezTo>
                    <a:pt x="172004" y="215458"/>
                    <a:pt x="92259" y="231764"/>
                    <a:pt x="11484" y="242437"/>
                  </a:cubicBezTo>
                  <a:cubicBezTo>
                    <a:pt x="-3847" y="244468"/>
                    <a:pt x="-4037" y="268874"/>
                    <a:pt x="11484" y="266815"/>
                  </a:cubicBezTo>
                  <a:cubicBezTo>
                    <a:pt x="172410" y="245552"/>
                    <a:pt x="330112" y="203621"/>
                    <a:pt x="492257" y="191241"/>
                  </a:cubicBezTo>
                  <a:cubicBezTo>
                    <a:pt x="699079" y="175152"/>
                    <a:pt x="906430" y="214835"/>
                    <a:pt x="1092702" y="306146"/>
                  </a:cubicBezTo>
                  <a:cubicBezTo>
                    <a:pt x="1289220" y="401629"/>
                    <a:pt x="1453125" y="540424"/>
                    <a:pt x="1594819" y="705386"/>
                  </a:cubicBezTo>
                  <a:cubicBezTo>
                    <a:pt x="1714870" y="845211"/>
                    <a:pt x="1818804" y="997929"/>
                    <a:pt x="1938991" y="1137672"/>
                  </a:cubicBezTo>
                  <a:cubicBezTo>
                    <a:pt x="2053597" y="1270915"/>
                    <a:pt x="2185702" y="1390559"/>
                    <a:pt x="2346573" y="1464914"/>
                  </a:cubicBezTo>
                  <a:cubicBezTo>
                    <a:pt x="2497070" y="1534474"/>
                    <a:pt x="2661192" y="1548641"/>
                    <a:pt x="2824556" y="1528813"/>
                  </a:cubicBezTo>
                  <a:cubicBezTo>
                    <a:pt x="3238017" y="1478593"/>
                    <a:pt x="3627587" y="1269452"/>
                    <a:pt x="3994132" y="1084581"/>
                  </a:cubicBezTo>
                  <a:cubicBezTo>
                    <a:pt x="4206118" y="977695"/>
                    <a:pt x="4416965" y="868289"/>
                    <a:pt x="4632634" y="768906"/>
                  </a:cubicBezTo>
                  <a:cubicBezTo>
                    <a:pt x="4868294" y="660285"/>
                    <a:pt x="5109588" y="563828"/>
                    <a:pt x="5368461" y="529860"/>
                  </a:cubicBezTo>
                  <a:cubicBezTo>
                    <a:pt x="5605421" y="498791"/>
                    <a:pt x="5843085" y="517102"/>
                    <a:pt x="6077932" y="556026"/>
                  </a:cubicBezTo>
                  <a:cubicBezTo>
                    <a:pt x="6266162" y="587231"/>
                    <a:pt x="6452062" y="631437"/>
                    <a:pt x="6643190" y="640783"/>
                  </a:cubicBezTo>
                  <a:cubicBezTo>
                    <a:pt x="7030539" y="659744"/>
                    <a:pt x="7411766" y="555349"/>
                    <a:pt x="7781264" y="452038"/>
                  </a:cubicBezTo>
                  <a:cubicBezTo>
                    <a:pt x="8251933" y="320448"/>
                    <a:pt x="8711008" y="151803"/>
                    <a:pt x="9197091" y="85222"/>
                  </a:cubicBezTo>
                  <a:cubicBezTo>
                    <a:pt x="9681276" y="18885"/>
                    <a:pt x="10160911" y="5775"/>
                    <a:pt x="10647318" y="55913"/>
                  </a:cubicBezTo>
                  <a:cubicBezTo>
                    <a:pt x="11059045" y="98332"/>
                    <a:pt x="11470095" y="176967"/>
                    <a:pt x="11885208" y="173066"/>
                  </a:cubicBezTo>
                  <a:cubicBezTo>
                    <a:pt x="11982100" y="172199"/>
                    <a:pt x="12078856" y="165861"/>
                    <a:pt x="12175043" y="154105"/>
                  </a:cubicBezTo>
                  <a:cubicBezTo>
                    <a:pt x="12190401" y="152236"/>
                    <a:pt x="12190591" y="127830"/>
                    <a:pt x="12175043" y="129726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3372" y="3038843"/>
              <a:ext cx="12186808" cy="1645403"/>
            </a:xfrm>
            <a:custGeom>
              <a:avLst/>
              <a:gdLst/>
              <a:ahLst/>
              <a:cxnLst/>
              <a:rect l="l" t="t" r="r" b="b"/>
              <a:pathLst>
                <a:path w="12186808" h="1645403" extrusionOk="0">
                  <a:moveTo>
                    <a:pt x="12170204" y="-241"/>
                  </a:moveTo>
                  <a:cubicBezTo>
                    <a:pt x="11744933" y="91206"/>
                    <a:pt x="11309830" y="94564"/>
                    <a:pt x="10876839" y="102934"/>
                  </a:cubicBezTo>
                  <a:cubicBezTo>
                    <a:pt x="10400671" y="112036"/>
                    <a:pt x="9929433" y="142265"/>
                    <a:pt x="9459712" y="224177"/>
                  </a:cubicBezTo>
                  <a:cubicBezTo>
                    <a:pt x="9221696" y="265702"/>
                    <a:pt x="8982460" y="307146"/>
                    <a:pt x="8748236" y="366900"/>
                  </a:cubicBezTo>
                  <a:cubicBezTo>
                    <a:pt x="8512198" y="427088"/>
                    <a:pt x="8279329" y="498978"/>
                    <a:pt x="8044211" y="562606"/>
                  </a:cubicBezTo>
                  <a:cubicBezTo>
                    <a:pt x="7627553" y="675343"/>
                    <a:pt x="7190419" y="776244"/>
                    <a:pt x="6755911" y="739676"/>
                  </a:cubicBezTo>
                  <a:cubicBezTo>
                    <a:pt x="6355641" y="706006"/>
                    <a:pt x="5989665" y="523871"/>
                    <a:pt x="5591915" y="477200"/>
                  </a:cubicBezTo>
                  <a:cubicBezTo>
                    <a:pt x="5360237" y="450112"/>
                    <a:pt x="5125119" y="469588"/>
                    <a:pt x="4902678" y="540611"/>
                  </a:cubicBezTo>
                  <a:cubicBezTo>
                    <a:pt x="4677528" y="612474"/>
                    <a:pt x="4464730" y="721446"/>
                    <a:pt x="4257269" y="833344"/>
                  </a:cubicBezTo>
                  <a:cubicBezTo>
                    <a:pt x="3863934" y="1045465"/>
                    <a:pt x="3486607" y="1293151"/>
                    <a:pt x="3075557" y="1470898"/>
                  </a:cubicBezTo>
                  <a:cubicBezTo>
                    <a:pt x="2906234" y="1544033"/>
                    <a:pt x="2724749" y="1608257"/>
                    <a:pt x="2538903" y="1617169"/>
                  </a:cubicBezTo>
                  <a:cubicBezTo>
                    <a:pt x="2364244" y="1625593"/>
                    <a:pt x="2204456" y="1568737"/>
                    <a:pt x="2064306" y="1465480"/>
                  </a:cubicBezTo>
                  <a:cubicBezTo>
                    <a:pt x="1759493" y="1240926"/>
                    <a:pt x="1598594" y="874679"/>
                    <a:pt x="1312471" y="628889"/>
                  </a:cubicBezTo>
                  <a:cubicBezTo>
                    <a:pt x="1155825" y="494292"/>
                    <a:pt x="967460" y="389491"/>
                    <a:pt x="765822" y="340950"/>
                  </a:cubicBezTo>
                  <a:cubicBezTo>
                    <a:pt x="597230" y="300319"/>
                    <a:pt x="425497" y="305737"/>
                    <a:pt x="254251" y="322585"/>
                  </a:cubicBezTo>
                  <a:cubicBezTo>
                    <a:pt x="173774" y="330522"/>
                    <a:pt x="93433" y="339759"/>
                    <a:pt x="12632" y="344093"/>
                  </a:cubicBezTo>
                  <a:cubicBezTo>
                    <a:pt x="-4271" y="345014"/>
                    <a:pt x="-4379" y="371424"/>
                    <a:pt x="12632" y="370503"/>
                  </a:cubicBezTo>
                  <a:cubicBezTo>
                    <a:pt x="180167" y="361537"/>
                    <a:pt x="346321" y="331958"/>
                    <a:pt x="514506" y="335696"/>
                  </a:cubicBezTo>
                  <a:cubicBezTo>
                    <a:pt x="733913" y="340598"/>
                    <a:pt x="940102" y="408831"/>
                    <a:pt x="1125975" y="524603"/>
                  </a:cubicBezTo>
                  <a:cubicBezTo>
                    <a:pt x="1303180" y="635010"/>
                    <a:pt x="1444738" y="785887"/>
                    <a:pt x="1572753" y="949061"/>
                  </a:cubicBezTo>
                  <a:cubicBezTo>
                    <a:pt x="1684596" y="1091594"/>
                    <a:pt x="1787366" y="1242741"/>
                    <a:pt x="1915760" y="1371379"/>
                  </a:cubicBezTo>
                  <a:cubicBezTo>
                    <a:pt x="2030285" y="1486067"/>
                    <a:pt x="2171599" y="1586398"/>
                    <a:pt x="2331089" y="1625431"/>
                  </a:cubicBezTo>
                  <a:cubicBezTo>
                    <a:pt x="2481722" y="1662297"/>
                    <a:pt x="2640481" y="1641683"/>
                    <a:pt x="2788242" y="1601784"/>
                  </a:cubicBezTo>
                  <a:cubicBezTo>
                    <a:pt x="3190191" y="1493191"/>
                    <a:pt x="3555951" y="1260321"/>
                    <a:pt x="3914126" y="1055622"/>
                  </a:cubicBezTo>
                  <a:cubicBezTo>
                    <a:pt x="4113706" y="941531"/>
                    <a:pt x="4313908" y="827872"/>
                    <a:pt x="4520720" y="727270"/>
                  </a:cubicBezTo>
                  <a:cubicBezTo>
                    <a:pt x="4759088" y="611336"/>
                    <a:pt x="5005583" y="515041"/>
                    <a:pt x="5272176" y="495727"/>
                  </a:cubicBezTo>
                  <a:cubicBezTo>
                    <a:pt x="5506861" y="478744"/>
                    <a:pt x="5738349" y="518156"/>
                    <a:pt x="5964040" y="580104"/>
                  </a:cubicBezTo>
                  <a:cubicBezTo>
                    <a:pt x="6154979" y="632518"/>
                    <a:pt x="6341556" y="699668"/>
                    <a:pt x="6536585" y="736236"/>
                  </a:cubicBezTo>
                  <a:cubicBezTo>
                    <a:pt x="7410719" y="900141"/>
                    <a:pt x="8256033" y="478554"/>
                    <a:pt x="9097880" y="317899"/>
                  </a:cubicBezTo>
                  <a:cubicBezTo>
                    <a:pt x="9589406" y="224096"/>
                    <a:pt x="10077952" y="153804"/>
                    <a:pt x="10578689" y="136820"/>
                  </a:cubicBezTo>
                  <a:cubicBezTo>
                    <a:pt x="11012709" y="122085"/>
                    <a:pt x="11449438" y="133732"/>
                    <a:pt x="11880884" y="76551"/>
                  </a:cubicBezTo>
                  <a:cubicBezTo>
                    <a:pt x="11980350" y="63360"/>
                    <a:pt x="12079136" y="46186"/>
                    <a:pt x="12177247" y="25085"/>
                  </a:cubicBezTo>
                  <a:cubicBezTo>
                    <a:pt x="12193851" y="21510"/>
                    <a:pt x="12186808" y="-3952"/>
                    <a:pt x="12170204" y="-377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629" y="2865541"/>
              <a:ext cx="12186259" cy="1886291"/>
            </a:xfrm>
            <a:custGeom>
              <a:avLst/>
              <a:gdLst/>
              <a:ahLst/>
              <a:cxnLst/>
              <a:rect l="l" t="t" r="r" b="b"/>
              <a:pathLst>
                <a:path w="12186259" h="1886291" extrusionOk="0">
                  <a:moveTo>
                    <a:pt x="12168510" y="-244"/>
                  </a:moveTo>
                  <a:cubicBezTo>
                    <a:pt x="11741859" y="127283"/>
                    <a:pt x="11302936" y="199362"/>
                    <a:pt x="10863904" y="268706"/>
                  </a:cubicBezTo>
                  <a:cubicBezTo>
                    <a:pt x="10383809" y="344550"/>
                    <a:pt x="9907506" y="430363"/>
                    <a:pt x="9435753" y="548301"/>
                  </a:cubicBezTo>
                  <a:cubicBezTo>
                    <a:pt x="9202206" y="606674"/>
                    <a:pt x="8967142" y="660144"/>
                    <a:pt x="8734679" y="722337"/>
                  </a:cubicBezTo>
                  <a:cubicBezTo>
                    <a:pt x="8492654" y="787049"/>
                    <a:pt x="8252390" y="858342"/>
                    <a:pt x="8008740" y="917366"/>
                  </a:cubicBezTo>
                  <a:cubicBezTo>
                    <a:pt x="7577130" y="1021896"/>
                    <a:pt x="7127156" y="1092160"/>
                    <a:pt x="6686445" y="1002311"/>
                  </a:cubicBezTo>
                  <a:cubicBezTo>
                    <a:pt x="6295656" y="922648"/>
                    <a:pt x="5951946" y="709768"/>
                    <a:pt x="5566466" y="614692"/>
                  </a:cubicBezTo>
                  <a:cubicBezTo>
                    <a:pt x="5345217" y="560111"/>
                    <a:pt x="5112889" y="549222"/>
                    <a:pt x="4889635" y="599063"/>
                  </a:cubicBezTo>
                  <a:cubicBezTo>
                    <a:pt x="4659637" y="650529"/>
                    <a:pt x="4443968" y="759392"/>
                    <a:pt x="4239323" y="873240"/>
                  </a:cubicBezTo>
                  <a:cubicBezTo>
                    <a:pt x="3849266" y="1090264"/>
                    <a:pt x="3487189" y="1352902"/>
                    <a:pt x="3100220" y="1574937"/>
                  </a:cubicBezTo>
                  <a:cubicBezTo>
                    <a:pt x="2829130" y="1730472"/>
                    <a:pt x="2458847" y="1941808"/>
                    <a:pt x="2136562" y="1825739"/>
                  </a:cubicBezTo>
                  <a:cubicBezTo>
                    <a:pt x="1767741" y="1693011"/>
                    <a:pt x="1591592" y="1297536"/>
                    <a:pt x="1340682" y="1026311"/>
                  </a:cubicBezTo>
                  <a:cubicBezTo>
                    <a:pt x="1194682" y="868554"/>
                    <a:pt x="1017666" y="738617"/>
                    <a:pt x="816759" y="659846"/>
                  </a:cubicBezTo>
                  <a:cubicBezTo>
                    <a:pt x="642426" y="591505"/>
                    <a:pt x="458421" y="575063"/>
                    <a:pt x="272738" y="575876"/>
                  </a:cubicBezTo>
                  <a:cubicBezTo>
                    <a:pt x="186356" y="576174"/>
                    <a:pt x="100002" y="578584"/>
                    <a:pt x="13648" y="576309"/>
                  </a:cubicBezTo>
                  <a:cubicBezTo>
                    <a:pt x="-4663" y="575822"/>
                    <a:pt x="-4663" y="604264"/>
                    <a:pt x="13648" y="604751"/>
                  </a:cubicBezTo>
                  <a:cubicBezTo>
                    <a:pt x="198437" y="609654"/>
                    <a:pt x="384202" y="593455"/>
                    <a:pt x="567773" y="622222"/>
                  </a:cubicBezTo>
                  <a:cubicBezTo>
                    <a:pt x="795306" y="657896"/>
                    <a:pt x="1007590" y="764702"/>
                    <a:pt x="1182655" y="913384"/>
                  </a:cubicBezTo>
                  <a:cubicBezTo>
                    <a:pt x="1470999" y="1158470"/>
                    <a:pt x="1626887" y="1533304"/>
                    <a:pt x="1937768" y="1752603"/>
                  </a:cubicBezTo>
                  <a:cubicBezTo>
                    <a:pt x="2063941" y="1841612"/>
                    <a:pt x="2207693" y="1893646"/>
                    <a:pt x="2363039" y="1884545"/>
                  </a:cubicBezTo>
                  <a:cubicBezTo>
                    <a:pt x="2519387" y="1875362"/>
                    <a:pt x="2670399" y="1820646"/>
                    <a:pt x="2811957" y="1756802"/>
                  </a:cubicBezTo>
                  <a:cubicBezTo>
                    <a:pt x="3203071" y="1580382"/>
                    <a:pt x="3555097" y="1323648"/>
                    <a:pt x="3917932" y="1097523"/>
                  </a:cubicBezTo>
                  <a:cubicBezTo>
                    <a:pt x="4322481" y="845394"/>
                    <a:pt x="4764655" y="572896"/>
                    <a:pt x="5258998" y="596950"/>
                  </a:cubicBezTo>
                  <a:cubicBezTo>
                    <a:pt x="5695104" y="618159"/>
                    <a:pt x="6066985" y="854686"/>
                    <a:pt x="6475625" y="978204"/>
                  </a:cubicBezTo>
                  <a:cubicBezTo>
                    <a:pt x="7347132" y="1241628"/>
                    <a:pt x="8232589" y="871913"/>
                    <a:pt x="9076007" y="667377"/>
                  </a:cubicBezTo>
                  <a:cubicBezTo>
                    <a:pt x="9561547" y="549628"/>
                    <a:pt x="10043511" y="431717"/>
                    <a:pt x="10536879" y="350049"/>
                  </a:cubicBezTo>
                  <a:cubicBezTo>
                    <a:pt x="10974962" y="277509"/>
                    <a:pt x="11416160" y="219055"/>
                    <a:pt x="11848448" y="115527"/>
                  </a:cubicBezTo>
                  <a:cubicBezTo>
                    <a:pt x="11958503" y="89171"/>
                    <a:pt x="12067746" y="59781"/>
                    <a:pt x="12176204" y="27358"/>
                  </a:cubicBezTo>
                  <a:cubicBezTo>
                    <a:pt x="12193702" y="22130"/>
                    <a:pt x="12186253" y="-5309"/>
                    <a:pt x="12168647" y="-55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4360" y="2691698"/>
              <a:ext cx="12184845" cy="2129431"/>
            </a:xfrm>
            <a:custGeom>
              <a:avLst/>
              <a:gdLst/>
              <a:ahLst/>
              <a:cxnLst/>
              <a:rect l="l" t="t" r="r" b="b"/>
              <a:pathLst>
                <a:path w="12184845" h="2129431" extrusionOk="0">
                  <a:moveTo>
                    <a:pt x="12166318" y="294"/>
                  </a:moveTo>
                  <a:cubicBezTo>
                    <a:pt x="11722086" y="166881"/>
                    <a:pt x="11267994" y="304241"/>
                    <a:pt x="10812818" y="437564"/>
                  </a:cubicBezTo>
                  <a:cubicBezTo>
                    <a:pt x="10330095" y="578960"/>
                    <a:pt x="9849539" y="725015"/>
                    <a:pt x="9371448" y="881471"/>
                  </a:cubicBezTo>
                  <a:cubicBezTo>
                    <a:pt x="9135788" y="958589"/>
                    <a:pt x="8897935" y="1026063"/>
                    <a:pt x="8659701" y="1094377"/>
                  </a:cubicBezTo>
                  <a:cubicBezTo>
                    <a:pt x="8425586" y="1161527"/>
                    <a:pt x="8191091" y="1227404"/>
                    <a:pt x="7952723" y="1278192"/>
                  </a:cubicBezTo>
                  <a:cubicBezTo>
                    <a:pt x="7507625" y="1372998"/>
                    <a:pt x="7052612" y="1410622"/>
                    <a:pt x="6612497" y="1272260"/>
                  </a:cubicBezTo>
                  <a:cubicBezTo>
                    <a:pt x="6226476" y="1150882"/>
                    <a:pt x="5897880" y="907448"/>
                    <a:pt x="5521068" y="765727"/>
                  </a:cubicBezTo>
                  <a:cubicBezTo>
                    <a:pt x="5304830" y="684465"/>
                    <a:pt x="5074994" y="646841"/>
                    <a:pt x="4844643" y="676610"/>
                  </a:cubicBezTo>
                  <a:cubicBezTo>
                    <a:pt x="4615187" y="706244"/>
                    <a:pt x="4399870" y="808281"/>
                    <a:pt x="4199965" y="920179"/>
                  </a:cubicBezTo>
                  <a:cubicBezTo>
                    <a:pt x="3814025" y="1136255"/>
                    <a:pt x="3464653" y="1410459"/>
                    <a:pt x="3101087" y="1660773"/>
                  </a:cubicBezTo>
                  <a:cubicBezTo>
                    <a:pt x="2938563" y="1772671"/>
                    <a:pt x="2772789" y="1882347"/>
                    <a:pt x="2595909" y="1970435"/>
                  </a:cubicBezTo>
                  <a:cubicBezTo>
                    <a:pt x="2458088" y="2039075"/>
                    <a:pt x="2304422" y="2101240"/>
                    <a:pt x="2147830" y="2098938"/>
                  </a:cubicBezTo>
                  <a:cubicBezTo>
                    <a:pt x="1766522" y="2093358"/>
                    <a:pt x="1548388" y="1680710"/>
                    <a:pt x="1342281" y="1420563"/>
                  </a:cubicBezTo>
                  <a:cubicBezTo>
                    <a:pt x="1205192" y="1247529"/>
                    <a:pt x="1045214" y="1095515"/>
                    <a:pt x="849860" y="989875"/>
                  </a:cubicBezTo>
                  <a:cubicBezTo>
                    <a:pt x="678018" y="896884"/>
                    <a:pt x="490520" y="854222"/>
                    <a:pt x="297496" y="834556"/>
                  </a:cubicBezTo>
                  <a:cubicBezTo>
                    <a:pt x="203232" y="824967"/>
                    <a:pt x="108670" y="818900"/>
                    <a:pt x="14460" y="808688"/>
                  </a:cubicBezTo>
                  <a:cubicBezTo>
                    <a:pt x="-5015" y="806575"/>
                    <a:pt x="-4853" y="837075"/>
                    <a:pt x="14460" y="839161"/>
                  </a:cubicBezTo>
                  <a:cubicBezTo>
                    <a:pt x="211277" y="860506"/>
                    <a:pt x="410965" y="864460"/>
                    <a:pt x="602255" y="920558"/>
                  </a:cubicBezTo>
                  <a:cubicBezTo>
                    <a:pt x="831658" y="987843"/>
                    <a:pt x="1034677" y="1125501"/>
                    <a:pt x="1197770" y="1298589"/>
                  </a:cubicBezTo>
                  <a:cubicBezTo>
                    <a:pt x="1445592" y="1561661"/>
                    <a:pt x="1610337" y="1948305"/>
                    <a:pt x="1963718" y="2090920"/>
                  </a:cubicBezTo>
                  <a:cubicBezTo>
                    <a:pt x="2250843" y="2206799"/>
                    <a:pt x="2567575" y="2032547"/>
                    <a:pt x="2809709" y="1886844"/>
                  </a:cubicBezTo>
                  <a:cubicBezTo>
                    <a:pt x="3183893" y="1661694"/>
                    <a:pt x="3525491" y="1386595"/>
                    <a:pt x="3889761" y="1146358"/>
                  </a:cubicBezTo>
                  <a:cubicBezTo>
                    <a:pt x="4087715" y="1015824"/>
                    <a:pt x="4293037" y="889868"/>
                    <a:pt x="4513176" y="800182"/>
                  </a:cubicBezTo>
                  <a:cubicBezTo>
                    <a:pt x="4747860" y="704564"/>
                    <a:pt x="4996441" y="671463"/>
                    <a:pt x="5246646" y="718920"/>
                  </a:cubicBezTo>
                  <a:cubicBezTo>
                    <a:pt x="5664333" y="798015"/>
                    <a:pt x="6010969" y="1063796"/>
                    <a:pt x="6397045" y="1225453"/>
                  </a:cubicBezTo>
                  <a:cubicBezTo>
                    <a:pt x="6776267" y="1384212"/>
                    <a:pt x="7176644" y="1425385"/>
                    <a:pt x="7583469" y="1373539"/>
                  </a:cubicBezTo>
                  <a:cubicBezTo>
                    <a:pt x="8065162" y="1312132"/>
                    <a:pt x="8534965" y="1164967"/>
                    <a:pt x="8999891" y="1029531"/>
                  </a:cubicBezTo>
                  <a:cubicBezTo>
                    <a:pt x="9494993" y="885291"/>
                    <a:pt x="9981915" y="713557"/>
                    <a:pt x="10476773" y="567800"/>
                  </a:cubicBezTo>
                  <a:cubicBezTo>
                    <a:pt x="10931840" y="433745"/>
                    <a:pt x="11388775" y="304728"/>
                    <a:pt x="11837693" y="150656"/>
                  </a:cubicBezTo>
                  <a:cubicBezTo>
                    <a:pt x="11950512" y="111921"/>
                    <a:pt x="12062763" y="71615"/>
                    <a:pt x="12174444" y="29711"/>
                  </a:cubicBezTo>
                  <a:cubicBezTo>
                    <a:pt x="12192646" y="22885"/>
                    <a:pt x="12184763" y="-6586"/>
                    <a:pt x="12166318" y="32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278" y="2519498"/>
              <a:ext cx="12186112" cy="2374295"/>
            </a:xfrm>
            <a:custGeom>
              <a:avLst/>
              <a:gdLst/>
              <a:ahLst/>
              <a:cxnLst/>
              <a:rect l="l" t="t" r="r" b="b"/>
              <a:pathLst>
                <a:path w="12186112" h="2374295" extrusionOk="0">
                  <a:moveTo>
                    <a:pt x="12161063" y="842"/>
                  </a:moveTo>
                  <a:cubicBezTo>
                    <a:pt x="11229477" y="414681"/>
                    <a:pt x="10291361" y="814084"/>
                    <a:pt x="9346691" y="1199022"/>
                  </a:cubicBezTo>
                  <a:cubicBezTo>
                    <a:pt x="8894496" y="1383053"/>
                    <a:pt x="8420847" y="1536286"/>
                    <a:pt x="7941077" y="1629710"/>
                  </a:cubicBezTo>
                  <a:cubicBezTo>
                    <a:pt x="7481676" y="1719098"/>
                    <a:pt x="7018212" y="1737355"/>
                    <a:pt x="6576391" y="1562885"/>
                  </a:cubicBezTo>
                  <a:cubicBezTo>
                    <a:pt x="6189665" y="1410167"/>
                    <a:pt x="5871498" y="1138969"/>
                    <a:pt x="5506442" y="946649"/>
                  </a:cubicBezTo>
                  <a:cubicBezTo>
                    <a:pt x="5315368" y="846020"/>
                    <a:pt x="5109152" y="772586"/>
                    <a:pt x="4891804" y="762889"/>
                  </a:cubicBezTo>
                  <a:cubicBezTo>
                    <a:pt x="4655982" y="752352"/>
                    <a:pt x="4435111" y="822860"/>
                    <a:pt x="4226783" y="928636"/>
                  </a:cubicBezTo>
                  <a:cubicBezTo>
                    <a:pt x="3830712" y="1129732"/>
                    <a:pt x="3483615" y="1419160"/>
                    <a:pt x="3136248" y="1692498"/>
                  </a:cubicBezTo>
                  <a:cubicBezTo>
                    <a:pt x="2970338" y="1822978"/>
                    <a:pt x="2804049" y="1953674"/>
                    <a:pt x="2629119" y="2071992"/>
                  </a:cubicBezTo>
                  <a:cubicBezTo>
                    <a:pt x="2489971" y="2166093"/>
                    <a:pt x="2342318" y="2258136"/>
                    <a:pt x="2181149" y="2309304"/>
                  </a:cubicBezTo>
                  <a:cubicBezTo>
                    <a:pt x="2031762" y="2356761"/>
                    <a:pt x="1894240" y="2347605"/>
                    <a:pt x="1756609" y="2268916"/>
                  </a:cubicBezTo>
                  <a:cubicBezTo>
                    <a:pt x="1583549" y="2169966"/>
                    <a:pt x="1466775" y="1999939"/>
                    <a:pt x="1352304" y="1842074"/>
                  </a:cubicBezTo>
                  <a:cubicBezTo>
                    <a:pt x="1228271" y="1671099"/>
                    <a:pt x="1099254" y="1504512"/>
                    <a:pt x="931448" y="1373762"/>
                  </a:cubicBezTo>
                  <a:cubicBezTo>
                    <a:pt x="751941" y="1233883"/>
                    <a:pt x="548055" y="1148043"/>
                    <a:pt x="326914" y="1099286"/>
                  </a:cubicBezTo>
                  <a:cubicBezTo>
                    <a:pt x="225255" y="1076885"/>
                    <a:pt x="122459" y="1060036"/>
                    <a:pt x="20285" y="1040398"/>
                  </a:cubicBezTo>
                  <a:cubicBezTo>
                    <a:pt x="-166" y="1036444"/>
                    <a:pt x="-8915" y="1067784"/>
                    <a:pt x="11645" y="1071738"/>
                  </a:cubicBezTo>
                  <a:cubicBezTo>
                    <a:pt x="229616" y="1113480"/>
                    <a:pt x="452030" y="1144495"/>
                    <a:pt x="655049" y="1240113"/>
                  </a:cubicBezTo>
                  <a:cubicBezTo>
                    <a:pt x="874809" y="1343641"/>
                    <a:pt x="1054587" y="1507654"/>
                    <a:pt x="1203811" y="1697049"/>
                  </a:cubicBezTo>
                  <a:cubicBezTo>
                    <a:pt x="1403364" y="1950288"/>
                    <a:pt x="1609579" y="2357519"/>
                    <a:pt x="1979240" y="2373148"/>
                  </a:cubicBezTo>
                  <a:cubicBezTo>
                    <a:pt x="2112374" y="2378783"/>
                    <a:pt x="2243585" y="2327913"/>
                    <a:pt x="2360819" y="2269729"/>
                  </a:cubicBezTo>
                  <a:cubicBezTo>
                    <a:pt x="2527893" y="2186815"/>
                    <a:pt x="2681912" y="2078357"/>
                    <a:pt x="2831434" y="1967597"/>
                  </a:cubicBezTo>
                  <a:cubicBezTo>
                    <a:pt x="3184978" y="1705771"/>
                    <a:pt x="3517908" y="1416208"/>
                    <a:pt x="3883695" y="1170932"/>
                  </a:cubicBezTo>
                  <a:cubicBezTo>
                    <a:pt x="4087744" y="1034114"/>
                    <a:pt x="4305742" y="902768"/>
                    <a:pt x="4543704" y="835049"/>
                  </a:cubicBezTo>
                  <a:cubicBezTo>
                    <a:pt x="4782506" y="767331"/>
                    <a:pt x="5033795" y="788297"/>
                    <a:pt x="5265365" y="873161"/>
                  </a:cubicBezTo>
                  <a:cubicBezTo>
                    <a:pt x="5668966" y="1021085"/>
                    <a:pt x="5996343" y="1319100"/>
                    <a:pt x="6378789" y="1509578"/>
                  </a:cubicBezTo>
                  <a:cubicBezTo>
                    <a:pt x="6757388" y="1698105"/>
                    <a:pt x="7166217" y="1763277"/>
                    <a:pt x="7586098" y="1716714"/>
                  </a:cubicBezTo>
                  <a:cubicBezTo>
                    <a:pt x="8075240" y="1662540"/>
                    <a:pt x="8558044" y="1523961"/>
                    <a:pt x="9020668" y="1359162"/>
                  </a:cubicBezTo>
                  <a:cubicBezTo>
                    <a:pt x="9514904" y="1182932"/>
                    <a:pt x="9996191" y="964771"/>
                    <a:pt x="10479700" y="761345"/>
                  </a:cubicBezTo>
                  <a:cubicBezTo>
                    <a:pt x="10931164" y="571409"/>
                    <a:pt x="11381328" y="378385"/>
                    <a:pt x="11830218" y="182299"/>
                  </a:cubicBezTo>
                  <a:cubicBezTo>
                    <a:pt x="11946125" y="131429"/>
                    <a:pt x="12061923" y="80288"/>
                    <a:pt x="12177613" y="28904"/>
                  </a:cubicBezTo>
                  <a:cubicBezTo>
                    <a:pt x="12196574" y="20426"/>
                    <a:pt x="12180159" y="-7583"/>
                    <a:pt x="12161198" y="842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765" y="2345677"/>
              <a:ext cx="12185046" cy="2620399"/>
            </a:xfrm>
            <a:custGeom>
              <a:avLst/>
              <a:gdLst/>
              <a:ahLst/>
              <a:cxnLst/>
              <a:rect l="l" t="t" r="r" b="b"/>
              <a:pathLst>
                <a:path w="12185046" h="2620399" extrusionOk="0">
                  <a:moveTo>
                    <a:pt x="12158870" y="1467"/>
                  </a:moveTo>
                  <a:cubicBezTo>
                    <a:pt x="11204420" y="485950"/>
                    <a:pt x="10286730" y="1039886"/>
                    <a:pt x="9325537" y="1511314"/>
                  </a:cubicBezTo>
                  <a:cubicBezTo>
                    <a:pt x="8876402" y="1731587"/>
                    <a:pt x="8399530" y="1901994"/>
                    <a:pt x="7905728" y="1988050"/>
                  </a:cubicBezTo>
                  <a:cubicBezTo>
                    <a:pt x="7649022" y="2032853"/>
                    <a:pt x="7385300" y="2059913"/>
                    <a:pt x="7125235" y="2031227"/>
                  </a:cubicBezTo>
                  <a:cubicBezTo>
                    <a:pt x="6906910" y="2007174"/>
                    <a:pt x="6695034" y="1942760"/>
                    <a:pt x="6498055" y="1846113"/>
                  </a:cubicBezTo>
                  <a:cubicBezTo>
                    <a:pt x="6113035" y="1657233"/>
                    <a:pt x="5803075" y="1358216"/>
                    <a:pt x="5447067" y="1124778"/>
                  </a:cubicBezTo>
                  <a:cubicBezTo>
                    <a:pt x="5259623" y="1001828"/>
                    <a:pt x="5054301" y="899790"/>
                    <a:pt x="4830208" y="868315"/>
                  </a:cubicBezTo>
                  <a:cubicBezTo>
                    <a:pt x="4598773" y="835810"/>
                    <a:pt x="4378283" y="885380"/>
                    <a:pt x="4168871" y="984520"/>
                  </a:cubicBezTo>
                  <a:cubicBezTo>
                    <a:pt x="3763536" y="1176433"/>
                    <a:pt x="3416168" y="1485635"/>
                    <a:pt x="3079229" y="1775848"/>
                  </a:cubicBezTo>
                  <a:cubicBezTo>
                    <a:pt x="2785305" y="2029115"/>
                    <a:pt x="2492274" y="2315698"/>
                    <a:pt x="2145177" y="2496046"/>
                  </a:cubicBezTo>
                  <a:cubicBezTo>
                    <a:pt x="2032575" y="2554582"/>
                    <a:pt x="1897112" y="2608079"/>
                    <a:pt x="1768420" y="2577308"/>
                  </a:cubicBezTo>
                  <a:cubicBezTo>
                    <a:pt x="1568813" y="2529499"/>
                    <a:pt x="1430533" y="2366893"/>
                    <a:pt x="1314761" y="2208487"/>
                  </a:cubicBezTo>
                  <a:cubicBezTo>
                    <a:pt x="1186043" y="2032419"/>
                    <a:pt x="1066208" y="1849580"/>
                    <a:pt x="904605" y="1700871"/>
                  </a:cubicBezTo>
                  <a:cubicBezTo>
                    <a:pt x="741323" y="1550644"/>
                    <a:pt x="550899" y="1442349"/>
                    <a:pt x="342029" y="1369132"/>
                  </a:cubicBezTo>
                  <a:cubicBezTo>
                    <a:pt x="236605" y="1332212"/>
                    <a:pt x="128825" y="1302579"/>
                    <a:pt x="21288" y="1272674"/>
                  </a:cubicBezTo>
                  <a:cubicBezTo>
                    <a:pt x="-165" y="1266715"/>
                    <a:pt x="-9294" y="1300005"/>
                    <a:pt x="12105" y="1305965"/>
                  </a:cubicBezTo>
                  <a:cubicBezTo>
                    <a:pt x="232109" y="1367182"/>
                    <a:pt x="453222" y="1429429"/>
                    <a:pt x="649470" y="1549750"/>
                  </a:cubicBezTo>
                  <a:cubicBezTo>
                    <a:pt x="863839" y="1681314"/>
                    <a:pt x="1027500" y="1866862"/>
                    <a:pt x="1172932" y="2069177"/>
                  </a:cubicBezTo>
                  <a:cubicBezTo>
                    <a:pt x="1349406" y="2314642"/>
                    <a:pt x="1575910" y="2677829"/>
                    <a:pt x="1931106" y="2611790"/>
                  </a:cubicBezTo>
                  <a:cubicBezTo>
                    <a:pt x="2073640" y="2585298"/>
                    <a:pt x="2205582" y="2508018"/>
                    <a:pt x="2324929" y="2429140"/>
                  </a:cubicBezTo>
                  <a:cubicBezTo>
                    <a:pt x="2482550" y="2324962"/>
                    <a:pt x="2629417" y="2204749"/>
                    <a:pt x="2773766" y="2083208"/>
                  </a:cubicBezTo>
                  <a:cubicBezTo>
                    <a:pt x="3117774" y="1793699"/>
                    <a:pt x="3447590" y="1484199"/>
                    <a:pt x="3819336" y="1229958"/>
                  </a:cubicBezTo>
                  <a:cubicBezTo>
                    <a:pt x="4024549" y="1089564"/>
                    <a:pt x="4250024" y="955401"/>
                    <a:pt x="4497196" y="908133"/>
                  </a:cubicBezTo>
                  <a:cubicBezTo>
                    <a:pt x="4748322" y="860107"/>
                    <a:pt x="5004352" y="920973"/>
                    <a:pt x="5228553" y="1036202"/>
                  </a:cubicBezTo>
                  <a:cubicBezTo>
                    <a:pt x="5615902" y="1235212"/>
                    <a:pt x="5926404" y="1553813"/>
                    <a:pt x="6299017" y="1776932"/>
                  </a:cubicBezTo>
                  <a:cubicBezTo>
                    <a:pt x="6679241" y="2004601"/>
                    <a:pt x="7100341" y="2105745"/>
                    <a:pt x="7542867" y="2069231"/>
                  </a:cubicBezTo>
                  <a:cubicBezTo>
                    <a:pt x="8037291" y="2028438"/>
                    <a:pt x="8526136" y="1895574"/>
                    <a:pt x="8983532" y="1705204"/>
                  </a:cubicBezTo>
                  <a:cubicBezTo>
                    <a:pt x="9482887" y="1497336"/>
                    <a:pt x="9960273" y="1228820"/>
                    <a:pt x="10434708" y="970353"/>
                  </a:cubicBezTo>
                  <a:cubicBezTo>
                    <a:pt x="10895924" y="719091"/>
                    <a:pt x="11353509" y="461111"/>
                    <a:pt x="11818193" y="216323"/>
                  </a:cubicBezTo>
                  <a:cubicBezTo>
                    <a:pt x="11937052" y="153698"/>
                    <a:pt x="12056398" y="91965"/>
                    <a:pt x="12176232" y="31127"/>
                  </a:cubicBezTo>
                  <a:cubicBezTo>
                    <a:pt x="12196061" y="21051"/>
                    <a:pt x="12178589" y="-8745"/>
                    <a:pt x="12158788" y="133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15" y="2172087"/>
              <a:ext cx="12183989" cy="2866504"/>
            </a:xfrm>
            <a:custGeom>
              <a:avLst/>
              <a:gdLst/>
              <a:ahLst/>
              <a:cxnLst/>
              <a:rect l="l" t="t" r="r" b="b"/>
              <a:pathLst>
                <a:path w="12183989" h="2866504" extrusionOk="0">
                  <a:moveTo>
                    <a:pt x="12156340" y="1860"/>
                  </a:moveTo>
                  <a:cubicBezTo>
                    <a:pt x="11176430" y="556256"/>
                    <a:pt x="10285501" y="1251534"/>
                    <a:pt x="9310574" y="1814354"/>
                  </a:cubicBezTo>
                  <a:cubicBezTo>
                    <a:pt x="8868103" y="2069814"/>
                    <a:pt x="8396107" y="2261701"/>
                    <a:pt x="7890007" y="2344155"/>
                  </a:cubicBezTo>
                  <a:cubicBezTo>
                    <a:pt x="7625256" y="2387278"/>
                    <a:pt x="7350130" y="2410329"/>
                    <a:pt x="7083537" y="2370456"/>
                  </a:cubicBezTo>
                  <a:cubicBezTo>
                    <a:pt x="6861177" y="2337193"/>
                    <a:pt x="6648162" y="2260834"/>
                    <a:pt x="6451779" y="2151970"/>
                  </a:cubicBezTo>
                  <a:cubicBezTo>
                    <a:pt x="6060774" y="1935272"/>
                    <a:pt x="5753794" y="1607298"/>
                    <a:pt x="5406696" y="1331577"/>
                  </a:cubicBezTo>
                  <a:cubicBezTo>
                    <a:pt x="5229437" y="1190723"/>
                    <a:pt x="5036711" y="1061245"/>
                    <a:pt x="4817601" y="996371"/>
                  </a:cubicBezTo>
                  <a:cubicBezTo>
                    <a:pt x="4595485" y="930549"/>
                    <a:pt x="4365758" y="942197"/>
                    <a:pt x="4150278" y="1026546"/>
                  </a:cubicBezTo>
                  <a:cubicBezTo>
                    <a:pt x="3728204" y="1191779"/>
                    <a:pt x="3372710" y="1522786"/>
                    <a:pt x="3044493" y="1825866"/>
                  </a:cubicBezTo>
                  <a:cubicBezTo>
                    <a:pt x="2740601" y="2106491"/>
                    <a:pt x="2450522" y="2414473"/>
                    <a:pt x="2111254" y="2653465"/>
                  </a:cubicBezTo>
                  <a:cubicBezTo>
                    <a:pt x="2000846" y="2731260"/>
                    <a:pt x="1873644" y="2813280"/>
                    <a:pt x="1736392" y="2829776"/>
                  </a:cubicBezTo>
                  <a:cubicBezTo>
                    <a:pt x="1555557" y="2851446"/>
                    <a:pt x="1396717" y="2717445"/>
                    <a:pt x="1289018" y="2587534"/>
                  </a:cubicBezTo>
                  <a:cubicBezTo>
                    <a:pt x="1143559" y="2412035"/>
                    <a:pt x="1032745" y="2211020"/>
                    <a:pt x="879621" y="2041210"/>
                  </a:cubicBezTo>
                  <a:cubicBezTo>
                    <a:pt x="725900" y="1870560"/>
                    <a:pt x="541219" y="1734771"/>
                    <a:pt x="334840" y="1634684"/>
                  </a:cubicBezTo>
                  <a:cubicBezTo>
                    <a:pt x="233209" y="1585412"/>
                    <a:pt x="128083" y="1543941"/>
                    <a:pt x="22063" y="1505125"/>
                  </a:cubicBezTo>
                  <a:cubicBezTo>
                    <a:pt x="-67" y="1496999"/>
                    <a:pt x="-9602" y="1532212"/>
                    <a:pt x="12366" y="1540339"/>
                  </a:cubicBezTo>
                  <a:cubicBezTo>
                    <a:pt x="241335" y="1624174"/>
                    <a:pt x="464941" y="1724262"/>
                    <a:pt x="655825" y="1878686"/>
                  </a:cubicBezTo>
                  <a:cubicBezTo>
                    <a:pt x="852371" y="2037689"/>
                    <a:pt x="994660" y="2240356"/>
                    <a:pt x="1138115" y="2445732"/>
                  </a:cubicBezTo>
                  <a:cubicBezTo>
                    <a:pt x="1243512" y="2596581"/>
                    <a:pt x="1359229" y="2755855"/>
                    <a:pt x="1533806" y="2830616"/>
                  </a:cubicBezTo>
                  <a:cubicBezTo>
                    <a:pt x="1656376" y="2883111"/>
                    <a:pt x="1771823" y="2873955"/>
                    <a:pt x="1892794" y="2822273"/>
                  </a:cubicBezTo>
                  <a:cubicBezTo>
                    <a:pt x="2038633" y="2760162"/>
                    <a:pt x="2168137" y="2661753"/>
                    <a:pt x="2290436" y="2562451"/>
                  </a:cubicBezTo>
                  <a:cubicBezTo>
                    <a:pt x="2449547" y="2433218"/>
                    <a:pt x="2599502" y="2292960"/>
                    <a:pt x="2748889" y="2152756"/>
                  </a:cubicBezTo>
                  <a:cubicBezTo>
                    <a:pt x="3076889" y="1844935"/>
                    <a:pt x="3400827" y="1523436"/>
                    <a:pt x="3775498" y="1271606"/>
                  </a:cubicBezTo>
                  <a:cubicBezTo>
                    <a:pt x="3993145" y="1125334"/>
                    <a:pt x="4240262" y="991441"/>
                    <a:pt x="4508996" y="989058"/>
                  </a:cubicBezTo>
                  <a:cubicBezTo>
                    <a:pt x="4755490" y="986864"/>
                    <a:pt x="4983999" y="1081750"/>
                    <a:pt x="5187045" y="1215697"/>
                  </a:cubicBezTo>
                  <a:cubicBezTo>
                    <a:pt x="5568977" y="1467609"/>
                    <a:pt x="5874007" y="1818796"/>
                    <a:pt x="6254448" y="2073796"/>
                  </a:cubicBezTo>
                  <a:cubicBezTo>
                    <a:pt x="6428213" y="2190272"/>
                    <a:pt x="6615982" y="2286513"/>
                    <a:pt x="6816510" y="2347541"/>
                  </a:cubicBezTo>
                  <a:cubicBezTo>
                    <a:pt x="7046075" y="2417426"/>
                    <a:pt x="7284633" y="2436604"/>
                    <a:pt x="7523489" y="2421624"/>
                  </a:cubicBezTo>
                  <a:cubicBezTo>
                    <a:pt x="8019349" y="2390528"/>
                    <a:pt x="8506758" y="2260211"/>
                    <a:pt x="8954538" y="2045571"/>
                  </a:cubicBezTo>
                  <a:cubicBezTo>
                    <a:pt x="9464701" y="1801081"/>
                    <a:pt x="9942034" y="1478877"/>
                    <a:pt x="10411836" y="1165559"/>
                  </a:cubicBezTo>
                  <a:cubicBezTo>
                    <a:pt x="10876113" y="855842"/>
                    <a:pt x="11334592" y="537133"/>
                    <a:pt x="11811465" y="246811"/>
                  </a:cubicBezTo>
                  <a:cubicBezTo>
                    <a:pt x="11931489" y="173729"/>
                    <a:pt x="12052677" y="102579"/>
                    <a:pt x="12174976" y="33363"/>
                  </a:cubicBezTo>
                  <a:cubicBezTo>
                    <a:pt x="12195454" y="21770"/>
                    <a:pt x="12177035" y="-9814"/>
                    <a:pt x="12156529" y="1806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535" y="1998449"/>
              <a:ext cx="12184400" cy="3118675"/>
            </a:xfrm>
            <a:custGeom>
              <a:avLst/>
              <a:gdLst/>
              <a:ahLst/>
              <a:cxnLst/>
              <a:rect l="l" t="t" r="r" b="b"/>
              <a:pathLst>
                <a:path w="12184400" h="3118675" extrusionOk="0">
                  <a:moveTo>
                    <a:pt x="12155715" y="2383"/>
                  </a:moveTo>
                  <a:cubicBezTo>
                    <a:pt x="11175912" y="609139"/>
                    <a:pt x="10333659" y="1405506"/>
                    <a:pt x="9382677" y="2053245"/>
                  </a:cubicBezTo>
                  <a:cubicBezTo>
                    <a:pt x="9148237" y="2213060"/>
                    <a:pt x="8907322" y="2364749"/>
                    <a:pt x="8646742" y="2478516"/>
                  </a:cubicBezTo>
                  <a:cubicBezTo>
                    <a:pt x="8427985" y="2574053"/>
                    <a:pt x="8198935" y="2643965"/>
                    <a:pt x="7964142" y="2686872"/>
                  </a:cubicBezTo>
                  <a:cubicBezTo>
                    <a:pt x="7695003" y="2735981"/>
                    <a:pt x="7410125" y="2760982"/>
                    <a:pt x="7137654" y="2727178"/>
                  </a:cubicBezTo>
                  <a:cubicBezTo>
                    <a:pt x="6899990" y="2697679"/>
                    <a:pt x="6671563" y="2617176"/>
                    <a:pt x="6463776" y="2498913"/>
                  </a:cubicBezTo>
                  <a:cubicBezTo>
                    <a:pt x="6069547" y="2274521"/>
                    <a:pt x="5763461" y="1935090"/>
                    <a:pt x="5440065" y="1624155"/>
                  </a:cubicBezTo>
                  <a:cubicBezTo>
                    <a:pt x="5112498" y="1309211"/>
                    <a:pt x="4702451" y="970863"/>
                    <a:pt x="4214310" y="1060468"/>
                  </a:cubicBezTo>
                  <a:cubicBezTo>
                    <a:pt x="3962398" y="1106679"/>
                    <a:pt x="3735731" y="1252788"/>
                    <a:pt x="3534933" y="1404992"/>
                  </a:cubicBezTo>
                  <a:cubicBezTo>
                    <a:pt x="3359218" y="1538288"/>
                    <a:pt x="3195529" y="1686700"/>
                    <a:pt x="3036824" y="1839770"/>
                  </a:cubicBezTo>
                  <a:cubicBezTo>
                    <a:pt x="2723126" y="2142092"/>
                    <a:pt x="2432642" y="2469496"/>
                    <a:pt x="2106917" y="2759167"/>
                  </a:cubicBezTo>
                  <a:cubicBezTo>
                    <a:pt x="1989547" y="2863562"/>
                    <a:pt x="1864323" y="2969744"/>
                    <a:pt x="1720516" y="3036054"/>
                  </a:cubicBezTo>
                  <a:cubicBezTo>
                    <a:pt x="1571536" y="3104747"/>
                    <a:pt x="1427513" y="3079691"/>
                    <a:pt x="1297954" y="2976164"/>
                  </a:cubicBezTo>
                  <a:cubicBezTo>
                    <a:pt x="1113760" y="2828972"/>
                    <a:pt x="1004869" y="2598269"/>
                    <a:pt x="866832" y="2411475"/>
                  </a:cubicBezTo>
                  <a:cubicBezTo>
                    <a:pt x="726385" y="2221457"/>
                    <a:pt x="559446" y="2053678"/>
                    <a:pt x="362575" y="1922142"/>
                  </a:cubicBezTo>
                  <a:cubicBezTo>
                    <a:pt x="256934" y="1851715"/>
                    <a:pt x="144901" y="1792123"/>
                    <a:pt x="29401" y="1739466"/>
                  </a:cubicBezTo>
                  <a:cubicBezTo>
                    <a:pt x="6973" y="1729254"/>
                    <a:pt x="-12666" y="1762490"/>
                    <a:pt x="9925" y="1772810"/>
                  </a:cubicBezTo>
                  <a:cubicBezTo>
                    <a:pt x="244068" y="1879588"/>
                    <a:pt x="460062" y="2018167"/>
                    <a:pt x="640464" y="2202930"/>
                  </a:cubicBezTo>
                  <a:cubicBezTo>
                    <a:pt x="822843" y="2389832"/>
                    <a:pt x="948555" y="2614819"/>
                    <a:pt x="1103819" y="2822308"/>
                  </a:cubicBezTo>
                  <a:cubicBezTo>
                    <a:pt x="1207916" y="2961429"/>
                    <a:pt x="1349230" y="3104531"/>
                    <a:pt x="1533722" y="3117235"/>
                  </a:cubicBezTo>
                  <a:cubicBezTo>
                    <a:pt x="1650631" y="3125361"/>
                    <a:pt x="1765291" y="3063385"/>
                    <a:pt x="1860043" y="3001789"/>
                  </a:cubicBezTo>
                  <a:cubicBezTo>
                    <a:pt x="2005502" y="2907254"/>
                    <a:pt x="2135413" y="2788909"/>
                    <a:pt x="2260800" y="2669752"/>
                  </a:cubicBezTo>
                  <a:cubicBezTo>
                    <a:pt x="2420913" y="2517603"/>
                    <a:pt x="2574308" y="2358519"/>
                    <a:pt x="2729085" y="2200979"/>
                  </a:cubicBezTo>
                  <a:cubicBezTo>
                    <a:pt x="3052535" y="1871760"/>
                    <a:pt x="3382485" y="1527670"/>
                    <a:pt x="3777960" y="1284074"/>
                  </a:cubicBezTo>
                  <a:cubicBezTo>
                    <a:pt x="4017981" y="1136258"/>
                    <a:pt x="4282191" y="1045326"/>
                    <a:pt x="4564738" y="1105866"/>
                  </a:cubicBezTo>
                  <a:cubicBezTo>
                    <a:pt x="4813942" y="1159282"/>
                    <a:pt x="5028663" y="1309021"/>
                    <a:pt x="5218491" y="1473035"/>
                  </a:cubicBezTo>
                  <a:cubicBezTo>
                    <a:pt x="5568351" y="1775329"/>
                    <a:pt x="5865146" y="2135834"/>
                    <a:pt x="6244342" y="2404432"/>
                  </a:cubicBezTo>
                  <a:cubicBezTo>
                    <a:pt x="6423281" y="2531173"/>
                    <a:pt x="6618634" y="2635081"/>
                    <a:pt x="6828561" y="2699982"/>
                  </a:cubicBezTo>
                  <a:cubicBezTo>
                    <a:pt x="7070911" y="2774878"/>
                    <a:pt x="7320737" y="2788503"/>
                    <a:pt x="7572622" y="2772630"/>
                  </a:cubicBezTo>
                  <a:cubicBezTo>
                    <a:pt x="8086848" y="2740125"/>
                    <a:pt x="8577128" y="2588924"/>
                    <a:pt x="9021983" y="2329590"/>
                  </a:cubicBezTo>
                  <a:cubicBezTo>
                    <a:pt x="9517247" y="2040893"/>
                    <a:pt x="9973696" y="1682203"/>
                    <a:pt x="10423047" y="1327982"/>
                  </a:cubicBezTo>
                  <a:cubicBezTo>
                    <a:pt x="10881582" y="966448"/>
                    <a:pt x="11334752" y="597031"/>
                    <a:pt x="11817664" y="267974"/>
                  </a:cubicBezTo>
                  <a:cubicBezTo>
                    <a:pt x="11935142" y="187939"/>
                    <a:pt x="12054326" y="110489"/>
                    <a:pt x="12175217" y="35619"/>
                  </a:cubicBezTo>
                  <a:cubicBezTo>
                    <a:pt x="12196291" y="22563"/>
                    <a:pt x="12176951" y="-10835"/>
                    <a:pt x="12155741" y="2275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455" y="1824775"/>
              <a:ext cx="12183121" cy="3368673"/>
            </a:xfrm>
            <a:custGeom>
              <a:avLst/>
              <a:gdLst/>
              <a:ahLst/>
              <a:cxnLst/>
              <a:rect l="l" t="t" r="r" b="b"/>
              <a:pathLst>
                <a:path w="12183121" h="3368673" extrusionOk="0">
                  <a:moveTo>
                    <a:pt x="12153088" y="2699"/>
                  </a:moveTo>
                  <a:cubicBezTo>
                    <a:pt x="11532544" y="417595"/>
                    <a:pt x="10982916" y="923180"/>
                    <a:pt x="10431553" y="1423645"/>
                  </a:cubicBezTo>
                  <a:cubicBezTo>
                    <a:pt x="10151714" y="1677724"/>
                    <a:pt x="9870250" y="1930313"/>
                    <a:pt x="9576894" y="2168817"/>
                  </a:cubicBezTo>
                  <a:cubicBezTo>
                    <a:pt x="9343944" y="2358429"/>
                    <a:pt x="9104844" y="2545331"/>
                    <a:pt x="8847379" y="2700893"/>
                  </a:cubicBezTo>
                  <a:cubicBezTo>
                    <a:pt x="8600885" y="2849873"/>
                    <a:pt x="8334941" y="2961879"/>
                    <a:pt x="8053369" y="3024478"/>
                  </a:cubicBezTo>
                  <a:cubicBezTo>
                    <a:pt x="7746145" y="3092766"/>
                    <a:pt x="7409991" y="3121397"/>
                    <a:pt x="7097322" y="3074752"/>
                  </a:cubicBezTo>
                  <a:cubicBezTo>
                    <a:pt x="6626003" y="3004325"/>
                    <a:pt x="6233400" y="2732667"/>
                    <a:pt x="5898844" y="2406752"/>
                  </a:cubicBezTo>
                  <a:cubicBezTo>
                    <a:pt x="5590049" y="2106083"/>
                    <a:pt x="5327302" y="1757361"/>
                    <a:pt x="4998326" y="1477657"/>
                  </a:cubicBezTo>
                  <a:cubicBezTo>
                    <a:pt x="4729566" y="1249040"/>
                    <a:pt x="4387453" y="1075763"/>
                    <a:pt x="4026758" y="1163634"/>
                  </a:cubicBezTo>
                  <a:cubicBezTo>
                    <a:pt x="3838610" y="1209466"/>
                    <a:pt x="3666497" y="1311016"/>
                    <a:pt x="3511016" y="1423429"/>
                  </a:cubicBezTo>
                  <a:cubicBezTo>
                    <a:pt x="3323707" y="1558865"/>
                    <a:pt x="3152976" y="1715971"/>
                    <a:pt x="2989531" y="1878902"/>
                  </a:cubicBezTo>
                  <a:cubicBezTo>
                    <a:pt x="2653296" y="2213945"/>
                    <a:pt x="2350785" y="2580734"/>
                    <a:pt x="2016175" y="2917185"/>
                  </a:cubicBezTo>
                  <a:cubicBezTo>
                    <a:pt x="1893687" y="3040243"/>
                    <a:pt x="1765265" y="3166118"/>
                    <a:pt x="1615473" y="3255885"/>
                  </a:cubicBezTo>
                  <a:cubicBezTo>
                    <a:pt x="1491684" y="3330105"/>
                    <a:pt x="1371687" y="3350366"/>
                    <a:pt x="1240151" y="3277907"/>
                  </a:cubicBezTo>
                  <a:cubicBezTo>
                    <a:pt x="1069717" y="3184104"/>
                    <a:pt x="967707" y="2993490"/>
                    <a:pt x="868052" y="2834488"/>
                  </a:cubicBezTo>
                  <a:cubicBezTo>
                    <a:pt x="731830" y="2617058"/>
                    <a:pt x="587428" y="2404964"/>
                    <a:pt x="396435" y="2231253"/>
                  </a:cubicBezTo>
                  <a:cubicBezTo>
                    <a:pt x="285377" y="2130164"/>
                    <a:pt x="162103" y="2044026"/>
                    <a:pt x="30404" y="1971947"/>
                  </a:cubicBezTo>
                  <a:cubicBezTo>
                    <a:pt x="7461" y="1959405"/>
                    <a:pt x="-12935" y="1994483"/>
                    <a:pt x="9899" y="2007160"/>
                  </a:cubicBezTo>
                  <a:cubicBezTo>
                    <a:pt x="277088" y="2153432"/>
                    <a:pt x="495196" y="2359945"/>
                    <a:pt x="670830" y="2607578"/>
                  </a:cubicBezTo>
                  <a:cubicBezTo>
                    <a:pt x="798140" y="2787166"/>
                    <a:pt x="898363" y="2987910"/>
                    <a:pt x="1039732" y="3157206"/>
                  </a:cubicBezTo>
                  <a:cubicBezTo>
                    <a:pt x="1134402" y="3270512"/>
                    <a:pt x="1276719" y="3380568"/>
                    <a:pt x="1433608" y="3366781"/>
                  </a:cubicBezTo>
                  <a:cubicBezTo>
                    <a:pt x="1562057" y="3355512"/>
                    <a:pt x="1678532" y="3269700"/>
                    <a:pt x="1775938" y="3192203"/>
                  </a:cubicBezTo>
                  <a:cubicBezTo>
                    <a:pt x="1932340" y="3067791"/>
                    <a:pt x="2071650" y="2922007"/>
                    <a:pt x="2208116" y="2776521"/>
                  </a:cubicBezTo>
                  <a:cubicBezTo>
                    <a:pt x="2372184" y="2601591"/>
                    <a:pt x="2531511" y="2422300"/>
                    <a:pt x="2694333" y="2246206"/>
                  </a:cubicBezTo>
                  <a:cubicBezTo>
                    <a:pt x="3008709" y="1906151"/>
                    <a:pt x="3341124" y="1542531"/>
                    <a:pt x="3752093" y="1317842"/>
                  </a:cubicBezTo>
                  <a:cubicBezTo>
                    <a:pt x="3914996" y="1228779"/>
                    <a:pt x="4091714" y="1170135"/>
                    <a:pt x="4279131" y="1182649"/>
                  </a:cubicBezTo>
                  <a:cubicBezTo>
                    <a:pt x="4464381" y="1195028"/>
                    <a:pt x="4637496" y="1268516"/>
                    <a:pt x="4790837" y="1370365"/>
                  </a:cubicBezTo>
                  <a:cubicBezTo>
                    <a:pt x="5143785" y="1604778"/>
                    <a:pt x="5409105" y="1955315"/>
                    <a:pt x="5697640" y="2259858"/>
                  </a:cubicBezTo>
                  <a:cubicBezTo>
                    <a:pt x="6008222" y="2587614"/>
                    <a:pt x="6357053" y="2897547"/>
                    <a:pt x="6792617" y="3043385"/>
                  </a:cubicBezTo>
                  <a:cubicBezTo>
                    <a:pt x="7054850" y="3131202"/>
                    <a:pt x="7327185" y="3144638"/>
                    <a:pt x="7601498" y="3127600"/>
                  </a:cubicBezTo>
                  <a:cubicBezTo>
                    <a:pt x="7907747" y="3108639"/>
                    <a:pt x="8210151" y="3046067"/>
                    <a:pt x="8493700" y="2927479"/>
                  </a:cubicBezTo>
                  <a:cubicBezTo>
                    <a:pt x="8743905" y="2822867"/>
                    <a:pt x="8973497" y="2677950"/>
                    <a:pt x="9191876" y="2518270"/>
                  </a:cubicBezTo>
                  <a:cubicBezTo>
                    <a:pt x="9472825" y="2312840"/>
                    <a:pt x="9741288" y="2090562"/>
                    <a:pt x="10003249" y="1861593"/>
                  </a:cubicBezTo>
                  <a:cubicBezTo>
                    <a:pt x="10573274" y="1363186"/>
                    <a:pt x="11114316" y="830704"/>
                    <a:pt x="11714815" y="368080"/>
                  </a:cubicBezTo>
                  <a:cubicBezTo>
                    <a:pt x="11864147" y="253013"/>
                    <a:pt x="12017136" y="142957"/>
                    <a:pt x="12173782" y="37912"/>
                  </a:cubicBezTo>
                  <a:cubicBezTo>
                    <a:pt x="12195452" y="23448"/>
                    <a:pt x="12175110" y="-11766"/>
                    <a:pt x="12153278" y="2699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78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25"/>
            <a:ext cx="12196350" cy="685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25"/>
            <a:ext cx="12196350" cy="68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524175" y="3178950"/>
            <a:ext cx="54537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IPL 2024 Unveiled:</a:t>
            </a:r>
            <a:r>
              <a:rPr lang="en-IN" sz="37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</a:t>
            </a:r>
            <a:endParaRPr sz="3700">
              <a:solidFill>
                <a:schemeClr val="accent2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 Database Perspective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-4795" y="4540523"/>
            <a:ext cx="12201591" cy="2317477"/>
          </a:xfrm>
          <a:custGeom>
            <a:avLst/>
            <a:gdLst/>
            <a:ahLst/>
            <a:cxnLst/>
            <a:rect l="l" t="t" r="r" b="b"/>
            <a:pathLst>
              <a:path w="12201591" h="2317477" extrusionOk="0">
                <a:moveTo>
                  <a:pt x="273448" y="618"/>
                </a:moveTo>
                <a:cubicBezTo>
                  <a:pt x="280218" y="-471"/>
                  <a:pt x="287180" y="-136"/>
                  <a:pt x="294238" y="1741"/>
                </a:cubicBezTo>
                <a:cubicBezTo>
                  <a:pt x="303650" y="4243"/>
                  <a:pt x="313233" y="9484"/>
                  <a:pt x="322763" y="17744"/>
                </a:cubicBezTo>
                <a:cubicBezTo>
                  <a:pt x="338012" y="30451"/>
                  <a:pt x="328693" y="46547"/>
                  <a:pt x="322763" y="60949"/>
                </a:cubicBezTo>
                <a:cubicBezTo>
                  <a:pt x="306878" y="90683"/>
                  <a:pt x="295731" y="122705"/>
                  <a:pt x="289724" y="155829"/>
                </a:cubicBezTo>
                <a:cubicBezTo>
                  <a:pt x="307515" y="149899"/>
                  <a:pt x="307515" y="138039"/>
                  <a:pt x="318527" y="123637"/>
                </a:cubicBezTo>
                <a:cubicBezTo>
                  <a:pt x="329540" y="109236"/>
                  <a:pt x="331235" y="74503"/>
                  <a:pt x="360885" y="88905"/>
                </a:cubicBezTo>
                <a:cubicBezTo>
                  <a:pt x="390535" y="103306"/>
                  <a:pt x="368509" y="124485"/>
                  <a:pt x="360885" y="141427"/>
                </a:cubicBezTo>
                <a:cubicBezTo>
                  <a:pt x="341982" y="176753"/>
                  <a:pt x="326112" y="213605"/>
                  <a:pt x="313445" y="251557"/>
                </a:cubicBezTo>
                <a:cubicBezTo>
                  <a:pt x="313445" y="261723"/>
                  <a:pt x="300737" y="272735"/>
                  <a:pt x="313445" y="278665"/>
                </a:cubicBezTo>
                <a:cubicBezTo>
                  <a:pt x="326152" y="284595"/>
                  <a:pt x="327846" y="284595"/>
                  <a:pt x="341400" y="267653"/>
                </a:cubicBezTo>
                <a:cubicBezTo>
                  <a:pt x="354955" y="250709"/>
                  <a:pt x="366815" y="232072"/>
                  <a:pt x="380369" y="215129"/>
                </a:cubicBezTo>
                <a:cubicBezTo>
                  <a:pt x="380679" y="214536"/>
                  <a:pt x="381021" y="213943"/>
                  <a:pt x="381394" y="213350"/>
                </a:cubicBezTo>
                <a:cubicBezTo>
                  <a:pt x="387221" y="204286"/>
                  <a:pt x="399278" y="201660"/>
                  <a:pt x="408325" y="207505"/>
                </a:cubicBezTo>
                <a:cubicBezTo>
                  <a:pt x="423574" y="216823"/>
                  <a:pt x="408325" y="226142"/>
                  <a:pt x="408325" y="234614"/>
                </a:cubicBezTo>
                <a:cubicBezTo>
                  <a:pt x="400621" y="251387"/>
                  <a:pt x="391555" y="267568"/>
                  <a:pt x="381216" y="282901"/>
                </a:cubicBezTo>
                <a:cubicBezTo>
                  <a:pt x="345734" y="331951"/>
                  <a:pt x="328912" y="392013"/>
                  <a:pt x="333776" y="452331"/>
                </a:cubicBezTo>
                <a:cubicBezTo>
                  <a:pt x="336379" y="475797"/>
                  <a:pt x="327557" y="499178"/>
                  <a:pt x="310056" y="515020"/>
                </a:cubicBezTo>
                <a:cubicBezTo>
                  <a:pt x="202468" y="609900"/>
                  <a:pt x="174512" y="737819"/>
                  <a:pt x="140626" y="864044"/>
                </a:cubicBezTo>
                <a:cubicBezTo>
                  <a:pt x="138753" y="874633"/>
                  <a:pt x="140867" y="885477"/>
                  <a:pt x="146557" y="894541"/>
                </a:cubicBezTo>
                <a:cubicBezTo>
                  <a:pt x="181345" y="947488"/>
                  <a:pt x="209779" y="1004332"/>
                  <a:pt x="231271" y="1063971"/>
                </a:cubicBezTo>
                <a:cubicBezTo>
                  <a:pt x="254144" y="1041945"/>
                  <a:pt x="241437" y="1017378"/>
                  <a:pt x="241437" y="1000435"/>
                </a:cubicBezTo>
                <a:cubicBezTo>
                  <a:pt x="243131" y="846254"/>
                  <a:pt x="303279" y="821687"/>
                  <a:pt x="428657" y="788648"/>
                </a:cubicBezTo>
                <a:cubicBezTo>
                  <a:pt x="451853" y="782125"/>
                  <a:pt x="475943" y="779329"/>
                  <a:pt x="500016" y="780430"/>
                </a:cubicBezTo>
                <a:cubicBezTo>
                  <a:pt x="624810" y="786022"/>
                  <a:pt x="721438" y="891746"/>
                  <a:pt x="715840" y="1016531"/>
                </a:cubicBezTo>
                <a:cubicBezTo>
                  <a:pt x="709910" y="1074984"/>
                  <a:pt x="739560" y="1133437"/>
                  <a:pt x="715840" y="1191890"/>
                </a:cubicBezTo>
                <a:cubicBezTo>
                  <a:pt x="711604" y="1202903"/>
                  <a:pt x="712451" y="1218999"/>
                  <a:pt x="704827" y="1226624"/>
                </a:cubicBezTo>
                <a:cubicBezTo>
                  <a:pt x="654845" y="1280841"/>
                  <a:pt x="669246" y="1354542"/>
                  <a:pt x="644679" y="1415537"/>
                </a:cubicBezTo>
                <a:cubicBezTo>
                  <a:pt x="637902" y="1433327"/>
                  <a:pt x="649762" y="1445187"/>
                  <a:pt x="662469" y="1456200"/>
                </a:cubicBezTo>
                <a:cubicBezTo>
                  <a:pt x="715763" y="1498049"/>
                  <a:pt x="772433" y="1535493"/>
                  <a:pt x="831899" y="1568024"/>
                </a:cubicBezTo>
                <a:cubicBezTo>
                  <a:pt x="845453" y="1575648"/>
                  <a:pt x="853077" y="1578189"/>
                  <a:pt x="864090" y="1560399"/>
                </a:cubicBezTo>
                <a:cubicBezTo>
                  <a:pt x="913826" y="1487629"/>
                  <a:pt x="968755" y="1418587"/>
                  <a:pt x="1028437" y="1353696"/>
                </a:cubicBezTo>
                <a:cubicBezTo>
                  <a:pt x="1052157" y="1329975"/>
                  <a:pt x="1028437" y="1304561"/>
                  <a:pt x="1028437" y="1279146"/>
                </a:cubicBezTo>
                <a:cubicBezTo>
                  <a:pt x="1028666" y="1276520"/>
                  <a:pt x="1028640" y="1273810"/>
                  <a:pt x="1028361" y="1271098"/>
                </a:cubicBezTo>
                <a:cubicBezTo>
                  <a:pt x="1025938" y="1247887"/>
                  <a:pt x="1005115" y="1230944"/>
                  <a:pt x="981844" y="1233400"/>
                </a:cubicBezTo>
                <a:cubicBezTo>
                  <a:pt x="941181" y="1231706"/>
                  <a:pt x="897129" y="1120730"/>
                  <a:pt x="920849" y="1088538"/>
                </a:cubicBezTo>
                <a:cubicBezTo>
                  <a:pt x="931888" y="1076763"/>
                  <a:pt x="948737" y="1072527"/>
                  <a:pt x="964054" y="1077525"/>
                </a:cubicBezTo>
                <a:cubicBezTo>
                  <a:pt x="1009800" y="1087691"/>
                  <a:pt x="1009800" y="1052111"/>
                  <a:pt x="1009800" y="1026697"/>
                </a:cubicBezTo>
                <a:cubicBezTo>
                  <a:pt x="1003590" y="946387"/>
                  <a:pt x="1001608" y="865823"/>
                  <a:pt x="1003870" y="785260"/>
                </a:cubicBezTo>
                <a:cubicBezTo>
                  <a:pt x="1005886" y="766538"/>
                  <a:pt x="999354" y="747816"/>
                  <a:pt x="986080" y="734430"/>
                </a:cubicBezTo>
                <a:cubicBezTo>
                  <a:pt x="964655" y="711812"/>
                  <a:pt x="948204" y="684957"/>
                  <a:pt x="937792" y="655646"/>
                </a:cubicBezTo>
                <a:cubicBezTo>
                  <a:pt x="916207" y="608121"/>
                  <a:pt x="900831" y="557970"/>
                  <a:pt x="892046" y="506548"/>
                </a:cubicBezTo>
                <a:cubicBezTo>
                  <a:pt x="886370" y="453602"/>
                  <a:pt x="860227" y="404975"/>
                  <a:pt x="819192" y="371004"/>
                </a:cubicBezTo>
                <a:cubicBezTo>
                  <a:pt x="803943" y="359991"/>
                  <a:pt x="803096" y="325259"/>
                  <a:pt x="798860" y="301538"/>
                </a:cubicBezTo>
                <a:cubicBezTo>
                  <a:pt x="798573" y="288492"/>
                  <a:pt x="806822" y="276801"/>
                  <a:pt x="819192" y="272735"/>
                </a:cubicBezTo>
                <a:cubicBezTo>
                  <a:pt x="832176" y="265873"/>
                  <a:pt x="848232" y="269940"/>
                  <a:pt x="856466" y="282054"/>
                </a:cubicBezTo>
                <a:cubicBezTo>
                  <a:pt x="874256" y="307468"/>
                  <a:pt x="883575" y="326953"/>
                  <a:pt x="907295" y="359991"/>
                </a:cubicBezTo>
                <a:cubicBezTo>
                  <a:pt x="931015" y="393030"/>
                  <a:pt x="963207" y="390489"/>
                  <a:pt x="975914" y="352367"/>
                </a:cubicBezTo>
                <a:cubicBezTo>
                  <a:pt x="980997" y="328647"/>
                  <a:pt x="1016577" y="309163"/>
                  <a:pt x="980997" y="273583"/>
                </a:cubicBezTo>
                <a:cubicBezTo>
                  <a:pt x="959818" y="251557"/>
                  <a:pt x="996245" y="245627"/>
                  <a:pt x="1014883" y="245627"/>
                </a:cubicBezTo>
                <a:cubicBezTo>
                  <a:pt x="1047074" y="254098"/>
                  <a:pt x="1053004" y="239697"/>
                  <a:pt x="1061476" y="212588"/>
                </a:cubicBezTo>
                <a:cubicBezTo>
                  <a:pt x="1072870" y="167519"/>
                  <a:pt x="1092702" y="124908"/>
                  <a:pt x="1119929" y="87210"/>
                </a:cubicBezTo>
                <a:cubicBezTo>
                  <a:pt x="1127553" y="75350"/>
                  <a:pt x="1142802" y="67726"/>
                  <a:pt x="1152121" y="75350"/>
                </a:cubicBezTo>
                <a:cubicBezTo>
                  <a:pt x="1161439" y="82975"/>
                  <a:pt x="1152121" y="93140"/>
                  <a:pt x="1152121" y="104153"/>
                </a:cubicBezTo>
                <a:cubicBezTo>
                  <a:pt x="1145547" y="139564"/>
                  <a:pt x="1148469" y="176076"/>
                  <a:pt x="1160592" y="210047"/>
                </a:cubicBezTo>
                <a:cubicBezTo>
                  <a:pt x="1174697" y="251387"/>
                  <a:pt x="1172274" y="296625"/>
                  <a:pt x="1153815" y="336271"/>
                </a:cubicBezTo>
                <a:cubicBezTo>
                  <a:pt x="1134330" y="373546"/>
                  <a:pt x="1122470" y="429458"/>
                  <a:pt x="1107222" y="458261"/>
                </a:cubicBezTo>
                <a:cubicBezTo>
                  <a:pt x="1091973" y="487064"/>
                  <a:pt x="1108069" y="516714"/>
                  <a:pt x="1115693" y="542976"/>
                </a:cubicBezTo>
                <a:cubicBezTo>
                  <a:pt x="1143649" y="637009"/>
                  <a:pt x="1173299" y="729348"/>
                  <a:pt x="1207185" y="820840"/>
                </a:cubicBezTo>
                <a:cubicBezTo>
                  <a:pt x="1226669" y="873363"/>
                  <a:pt x="1229211" y="928427"/>
                  <a:pt x="1243612" y="980951"/>
                </a:cubicBezTo>
                <a:cubicBezTo>
                  <a:pt x="1246154" y="989422"/>
                  <a:pt x="1243612" y="1004671"/>
                  <a:pt x="1262250" y="1004671"/>
                </a:cubicBezTo>
                <a:cubicBezTo>
                  <a:pt x="1265638" y="946217"/>
                  <a:pt x="1341882" y="930122"/>
                  <a:pt x="1341882" y="867433"/>
                </a:cubicBezTo>
                <a:cubicBezTo>
                  <a:pt x="1341882" y="856420"/>
                  <a:pt x="1354589" y="856420"/>
                  <a:pt x="1363907" y="856420"/>
                </a:cubicBezTo>
                <a:cubicBezTo>
                  <a:pt x="1383519" y="859978"/>
                  <a:pt x="1403749" y="856928"/>
                  <a:pt x="1421513" y="847949"/>
                </a:cubicBezTo>
                <a:cubicBezTo>
                  <a:pt x="1439964" y="842781"/>
                  <a:pt x="1459618" y="850321"/>
                  <a:pt x="1469801" y="866586"/>
                </a:cubicBezTo>
                <a:cubicBezTo>
                  <a:pt x="1509617" y="918262"/>
                  <a:pt x="1553668" y="969091"/>
                  <a:pt x="1594331" y="1021613"/>
                </a:cubicBezTo>
                <a:cubicBezTo>
                  <a:pt x="1613960" y="1054483"/>
                  <a:pt x="1620601" y="1093451"/>
                  <a:pt x="1612969" y="1130895"/>
                </a:cubicBezTo>
                <a:cubicBezTo>
                  <a:pt x="1611359" y="1151142"/>
                  <a:pt x="1617069" y="1171305"/>
                  <a:pt x="1629064" y="1187655"/>
                </a:cubicBezTo>
                <a:cubicBezTo>
                  <a:pt x="1646007" y="1209680"/>
                  <a:pt x="1658715" y="1226624"/>
                  <a:pt x="1680740" y="1187655"/>
                </a:cubicBezTo>
                <a:cubicBezTo>
                  <a:pt x="1702766" y="1148686"/>
                  <a:pt x="1745124" y="1126660"/>
                  <a:pt x="1760372" y="1079219"/>
                </a:cubicBezTo>
                <a:cubicBezTo>
                  <a:pt x="1760372" y="1069054"/>
                  <a:pt x="1814590" y="1052111"/>
                  <a:pt x="1845087" y="1052111"/>
                </a:cubicBezTo>
                <a:cubicBezTo>
                  <a:pt x="1889139" y="1049569"/>
                  <a:pt x="1902693" y="1022461"/>
                  <a:pt x="1909470" y="987728"/>
                </a:cubicBezTo>
                <a:cubicBezTo>
                  <a:pt x="1928955" y="877599"/>
                  <a:pt x="1945050" y="767469"/>
                  <a:pt x="1967923" y="658188"/>
                </a:cubicBezTo>
                <a:cubicBezTo>
                  <a:pt x="1984434" y="553480"/>
                  <a:pt x="2079205" y="479440"/>
                  <a:pt x="2184793" y="488758"/>
                </a:cubicBezTo>
                <a:cubicBezTo>
                  <a:pt x="2215290" y="489605"/>
                  <a:pt x="2220373" y="504006"/>
                  <a:pt x="2239011" y="512478"/>
                </a:cubicBezTo>
                <a:cubicBezTo>
                  <a:pt x="2284469" y="539672"/>
                  <a:pt x="2318947" y="581944"/>
                  <a:pt x="2336433" y="631926"/>
                </a:cubicBezTo>
                <a:cubicBezTo>
                  <a:pt x="2351681" y="618372"/>
                  <a:pt x="2330503" y="598040"/>
                  <a:pt x="2351681" y="592110"/>
                </a:cubicBezTo>
                <a:cubicBezTo>
                  <a:pt x="2360551" y="589230"/>
                  <a:pt x="2370174" y="593635"/>
                  <a:pt x="2373707" y="602276"/>
                </a:cubicBezTo>
                <a:cubicBezTo>
                  <a:pt x="2382179" y="616677"/>
                  <a:pt x="2383026" y="636162"/>
                  <a:pt x="2406746" y="649716"/>
                </a:cubicBezTo>
                <a:cubicBezTo>
                  <a:pt x="2404281" y="623200"/>
                  <a:pt x="2400036" y="596854"/>
                  <a:pt x="2394039" y="570931"/>
                </a:cubicBezTo>
                <a:cubicBezTo>
                  <a:pt x="2388956" y="553141"/>
                  <a:pt x="2385567" y="539587"/>
                  <a:pt x="2406746" y="533657"/>
                </a:cubicBezTo>
                <a:cubicBezTo>
                  <a:pt x="2427924" y="527727"/>
                  <a:pt x="2432160" y="548058"/>
                  <a:pt x="2436396" y="560766"/>
                </a:cubicBezTo>
                <a:cubicBezTo>
                  <a:pt x="2440632" y="573473"/>
                  <a:pt x="2444020" y="587027"/>
                  <a:pt x="2448256" y="599734"/>
                </a:cubicBezTo>
                <a:cubicBezTo>
                  <a:pt x="2445621" y="613543"/>
                  <a:pt x="2450450" y="627690"/>
                  <a:pt x="2460963" y="637009"/>
                </a:cubicBezTo>
                <a:cubicBezTo>
                  <a:pt x="2468571" y="624471"/>
                  <a:pt x="2465250" y="608206"/>
                  <a:pt x="2453339" y="599734"/>
                </a:cubicBezTo>
                <a:cubicBezTo>
                  <a:pt x="2460116" y="579403"/>
                  <a:pt x="2449103" y="542976"/>
                  <a:pt x="2479600" y="542976"/>
                </a:cubicBezTo>
                <a:cubicBezTo>
                  <a:pt x="2510098" y="542976"/>
                  <a:pt x="2503321" y="579403"/>
                  <a:pt x="2510098" y="602276"/>
                </a:cubicBezTo>
                <a:cubicBezTo>
                  <a:pt x="2519238" y="659712"/>
                  <a:pt x="2532835" y="716386"/>
                  <a:pt x="2550761" y="771705"/>
                </a:cubicBezTo>
                <a:cubicBezTo>
                  <a:pt x="2561155" y="789156"/>
                  <a:pt x="2572761" y="805845"/>
                  <a:pt x="2585494" y="821687"/>
                </a:cubicBezTo>
                <a:lnTo>
                  <a:pt x="2599048" y="821687"/>
                </a:lnTo>
                <a:cubicBezTo>
                  <a:pt x="2599048" y="784412"/>
                  <a:pt x="2599048" y="747138"/>
                  <a:pt x="2599048" y="709016"/>
                </a:cubicBezTo>
                <a:cubicBezTo>
                  <a:pt x="2598320" y="706220"/>
                  <a:pt x="2598049" y="703340"/>
                  <a:pt x="2598226" y="700460"/>
                </a:cubicBezTo>
                <a:cubicBezTo>
                  <a:pt x="2599175" y="685550"/>
                  <a:pt x="2612060" y="674198"/>
                  <a:pt x="2627004" y="675130"/>
                </a:cubicBezTo>
                <a:cubicBezTo>
                  <a:pt x="2649030" y="672589"/>
                  <a:pt x="2649030" y="691226"/>
                  <a:pt x="2649030" y="703933"/>
                </a:cubicBezTo>
                <a:cubicBezTo>
                  <a:pt x="2673191" y="801525"/>
                  <a:pt x="2668184" y="904029"/>
                  <a:pt x="2634628" y="998741"/>
                </a:cubicBezTo>
                <a:cubicBezTo>
                  <a:pt x="2614763" y="1053890"/>
                  <a:pt x="2588010" y="1106243"/>
                  <a:pt x="2554997" y="1154616"/>
                </a:cubicBezTo>
                <a:cubicBezTo>
                  <a:pt x="2538901" y="1175794"/>
                  <a:pt x="2534665" y="1173253"/>
                  <a:pt x="2562621" y="1202903"/>
                </a:cubicBezTo>
                <a:cubicBezTo>
                  <a:pt x="2590577" y="1232554"/>
                  <a:pt x="2635476" y="1230012"/>
                  <a:pt x="2657501" y="1264745"/>
                </a:cubicBezTo>
                <a:cubicBezTo>
                  <a:pt x="2664279" y="1269828"/>
                  <a:pt x="2676139" y="1264745"/>
                  <a:pt x="2687999" y="1264745"/>
                </a:cubicBezTo>
                <a:cubicBezTo>
                  <a:pt x="2757177" y="1252122"/>
                  <a:pt x="2828540" y="1260340"/>
                  <a:pt x="2893008" y="1288465"/>
                </a:cubicBezTo>
                <a:cubicBezTo>
                  <a:pt x="2893991" y="1289143"/>
                  <a:pt x="2895016" y="1289736"/>
                  <a:pt x="2896083" y="1290244"/>
                </a:cubicBezTo>
                <a:cubicBezTo>
                  <a:pt x="2907884" y="1295920"/>
                  <a:pt x="2922066" y="1290922"/>
                  <a:pt x="2927742" y="1279146"/>
                </a:cubicBezTo>
                <a:cubicBezTo>
                  <a:pt x="2937907" y="1265592"/>
                  <a:pt x="2949767" y="1253732"/>
                  <a:pt x="2960780" y="1241025"/>
                </a:cubicBezTo>
                <a:cubicBezTo>
                  <a:pt x="2980798" y="1218745"/>
                  <a:pt x="2983560" y="1185876"/>
                  <a:pt x="2967557" y="1160546"/>
                </a:cubicBezTo>
                <a:cubicBezTo>
                  <a:pt x="2935976" y="1089724"/>
                  <a:pt x="2893051" y="1024409"/>
                  <a:pt x="2840485" y="967396"/>
                </a:cubicBezTo>
                <a:cubicBezTo>
                  <a:pt x="2791605" y="903267"/>
                  <a:pt x="2750383" y="833547"/>
                  <a:pt x="2717649" y="759845"/>
                </a:cubicBezTo>
                <a:cubicBezTo>
                  <a:pt x="2710601" y="749425"/>
                  <a:pt x="2705179" y="737988"/>
                  <a:pt x="2701553" y="725959"/>
                </a:cubicBezTo>
                <a:cubicBezTo>
                  <a:pt x="2698165" y="713252"/>
                  <a:pt x="2687999" y="699698"/>
                  <a:pt x="2708330" y="688684"/>
                </a:cubicBezTo>
                <a:cubicBezTo>
                  <a:pt x="2728662" y="677672"/>
                  <a:pt x="2729509" y="698850"/>
                  <a:pt x="2736286" y="709016"/>
                </a:cubicBezTo>
                <a:cubicBezTo>
                  <a:pt x="2741267" y="717403"/>
                  <a:pt x="2748256" y="724350"/>
                  <a:pt x="2756618" y="729348"/>
                </a:cubicBezTo>
                <a:cubicBezTo>
                  <a:pt x="2748146" y="674876"/>
                  <a:pt x="2748146" y="619473"/>
                  <a:pt x="2756618" y="565001"/>
                </a:cubicBezTo>
                <a:cubicBezTo>
                  <a:pt x="2759159" y="525185"/>
                  <a:pt x="2781185" y="492146"/>
                  <a:pt x="2781185" y="453178"/>
                </a:cubicBezTo>
                <a:cubicBezTo>
                  <a:pt x="2783294" y="441487"/>
                  <a:pt x="2794477" y="433694"/>
                  <a:pt x="2806176" y="435812"/>
                </a:cubicBezTo>
                <a:cubicBezTo>
                  <a:pt x="2817875" y="437929"/>
                  <a:pt x="2825652" y="449112"/>
                  <a:pt x="2823542" y="460802"/>
                </a:cubicBezTo>
                <a:cubicBezTo>
                  <a:pt x="2825118" y="504769"/>
                  <a:pt x="2833700" y="548228"/>
                  <a:pt x="2848957" y="589568"/>
                </a:cubicBezTo>
                <a:cubicBezTo>
                  <a:pt x="2867594" y="586180"/>
                  <a:pt x="2866747" y="570084"/>
                  <a:pt x="2877760" y="563307"/>
                </a:cubicBezTo>
                <a:cubicBezTo>
                  <a:pt x="2885926" y="558817"/>
                  <a:pt x="2895855" y="558817"/>
                  <a:pt x="2904021" y="563307"/>
                </a:cubicBezTo>
                <a:cubicBezTo>
                  <a:pt x="2909951" y="569237"/>
                  <a:pt x="2909951" y="578556"/>
                  <a:pt x="2909951" y="587874"/>
                </a:cubicBezTo>
                <a:cubicBezTo>
                  <a:pt x="2888493" y="691056"/>
                  <a:pt x="2912578" y="798475"/>
                  <a:pt x="2976029" y="882681"/>
                </a:cubicBezTo>
                <a:cubicBezTo>
                  <a:pt x="3016692" y="945371"/>
                  <a:pt x="3056508" y="1008059"/>
                  <a:pt x="3094629" y="1068207"/>
                </a:cubicBezTo>
                <a:cubicBezTo>
                  <a:pt x="3149364" y="1014582"/>
                  <a:pt x="3193356" y="951046"/>
                  <a:pt x="3224243" y="880987"/>
                </a:cubicBezTo>
                <a:cubicBezTo>
                  <a:pt x="3233561" y="864044"/>
                  <a:pt x="3239492" y="832700"/>
                  <a:pt x="3229326" y="822534"/>
                </a:cubicBezTo>
                <a:cubicBezTo>
                  <a:pt x="3219160" y="812369"/>
                  <a:pt x="3231867" y="803050"/>
                  <a:pt x="3239492" y="803050"/>
                </a:cubicBezTo>
                <a:cubicBezTo>
                  <a:pt x="3247116" y="803050"/>
                  <a:pt x="3258129" y="785260"/>
                  <a:pt x="3261517" y="803050"/>
                </a:cubicBezTo>
                <a:cubicBezTo>
                  <a:pt x="3264906" y="820840"/>
                  <a:pt x="3297098" y="831853"/>
                  <a:pt x="3275919" y="858114"/>
                </a:cubicBezTo>
                <a:cubicBezTo>
                  <a:pt x="3269091" y="871584"/>
                  <a:pt x="3265059" y="886239"/>
                  <a:pt x="3264059" y="901319"/>
                </a:cubicBezTo>
                <a:cubicBezTo>
                  <a:pt x="3258976" y="921650"/>
                  <a:pt x="3265753" y="934357"/>
                  <a:pt x="3289473" y="934357"/>
                </a:cubicBezTo>
                <a:cubicBezTo>
                  <a:pt x="3301884" y="935205"/>
                  <a:pt x="3314337" y="935205"/>
                  <a:pt x="3326748" y="934357"/>
                </a:cubicBezTo>
                <a:cubicBezTo>
                  <a:pt x="3356398" y="926733"/>
                  <a:pt x="3366564" y="932663"/>
                  <a:pt x="3371647" y="967396"/>
                </a:cubicBezTo>
                <a:cubicBezTo>
                  <a:pt x="3375035" y="1002637"/>
                  <a:pt x="3375035" y="1038048"/>
                  <a:pt x="3371647" y="1073289"/>
                </a:cubicBezTo>
                <a:cubicBezTo>
                  <a:pt x="3370800" y="1090233"/>
                  <a:pt x="3359787" y="1090233"/>
                  <a:pt x="3349621" y="1090233"/>
                </a:cubicBezTo>
                <a:cubicBezTo>
                  <a:pt x="3317904" y="1094807"/>
                  <a:pt x="3286500" y="1101245"/>
                  <a:pt x="3255587" y="1109717"/>
                </a:cubicBezTo>
                <a:cubicBezTo>
                  <a:pt x="3189510" y="1137673"/>
                  <a:pt x="3174261" y="1174100"/>
                  <a:pt x="3215771" y="1228318"/>
                </a:cubicBezTo>
                <a:cubicBezTo>
                  <a:pt x="3296462" y="1336922"/>
                  <a:pt x="3364658" y="1454336"/>
                  <a:pt x="3419087" y="1578189"/>
                </a:cubicBezTo>
                <a:cubicBezTo>
                  <a:pt x="3430947" y="1602757"/>
                  <a:pt x="3443654" y="1619700"/>
                  <a:pt x="3470763" y="1610381"/>
                </a:cubicBezTo>
                <a:cubicBezTo>
                  <a:pt x="3567211" y="1573615"/>
                  <a:pt x="3676213" y="1595302"/>
                  <a:pt x="3751169" y="1666293"/>
                </a:cubicBezTo>
                <a:cubicBezTo>
                  <a:pt x="3739885" y="1603689"/>
                  <a:pt x="3735903" y="1540068"/>
                  <a:pt x="3739309" y="1476532"/>
                </a:cubicBezTo>
                <a:cubicBezTo>
                  <a:pt x="3741850" y="1442646"/>
                  <a:pt x="3704576" y="1422314"/>
                  <a:pt x="3691868" y="1391817"/>
                </a:cubicBezTo>
                <a:cubicBezTo>
                  <a:pt x="3658101" y="1314812"/>
                  <a:pt x="3629789" y="1235603"/>
                  <a:pt x="3607154" y="1154616"/>
                </a:cubicBezTo>
                <a:cubicBezTo>
                  <a:pt x="3596988" y="1110564"/>
                  <a:pt x="3552089" y="1081761"/>
                  <a:pt x="3552089" y="1035168"/>
                </a:cubicBezTo>
                <a:cubicBezTo>
                  <a:pt x="3555478" y="1025002"/>
                  <a:pt x="3547006" y="1011448"/>
                  <a:pt x="3561408" y="1005518"/>
                </a:cubicBezTo>
                <a:cubicBezTo>
                  <a:pt x="3584281" y="1018225"/>
                  <a:pt x="3606306" y="1052958"/>
                  <a:pt x="3626638" y="1040251"/>
                </a:cubicBezTo>
                <a:cubicBezTo>
                  <a:pt x="3646969" y="1027543"/>
                  <a:pt x="3626638" y="997893"/>
                  <a:pt x="3626638" y="975868"/>
                </a:cubicBezTo>
                <a:cubicBezTo>
                  <a:pt x="3626638" y="970785"/>
                  <a:pt x="3630874" y="965702"/>
                  <a:pt x="3638498" y="959772"/>
                </a:cubicBezTo>
                <a:cubicBezTo>
                  <a:pt x="3655136" y="1007127"/>
                  <a:pt x="3663726" y="1056939"/>
                  <a:pt x="3663912" y="1107175"/>
                </a:cubicBezTo>
                <a:cubicBezTo>
                  <a:pt x="3661685" y="1159953"/>
                  <a:pt x="3697231" y="1206885"/>
                  <a:pt x="3748627" y="1218999"/>
                </a:cubicBezTo>
                <a:cubicBezTo>
                  <a:pt x="3784589" y="1225353"/>
                  <a:pt x="3817390" y="1243566"/>
                  <a:pt x="3841813" y="1270675"/>
                </a:cubicBezTo>
                <a:cubicBezTo>
                  <a:pt x="3868075" y="1294395"/>
                  <a:pt x="3889254" y="1302020"/>
                  <a:pt x="3918057" y="1276605"/>
                </a:cubicBezTo>
                <a:cubicBezTo>
                  <a:pt x="3937406" y="1255765"/>
                  <a:pt x="3965039" y="1244583"/>
                  <a:pt x="3993453" y="1246108"/>
                </a:cubicBezTo>
                <a:cubicBezTo>
                  <a:pt x="4006160" y="1247802"/>
                  <a:pt x="4026491" y="1259662"/>
                  <a:pt x="4033269" y="1233400"/>
                </a:cubicBezTo>
                <a:cubicBezTo>
                  <a:pt x="4040046" y="1207139"/>
                  <a:pt x="4040893" y="1191890"/>
                  <a:pt x="4015479" y="1178336"/>
                </a:cubicBezTo>
                <a:cubicBezTo>
                  <a:pt x="3996240" y="1167662"/>
                  <a:pt x="3978085" y="1155209"/>
                  <a:pt x="3961261" y="1141061"/>
                </a:cubicBezTo>
                <a:cubicBezTo>
                  <a:pt x="3899614" y="1086759"/>
                  <a:pt x="3890025" y="994251"/>
                  <a:pt x="3939235" y="928427"/>
                </a:cubicBezTo>
                <a:cubicBezTo>
                  <a:pt x="3980746" y="867433"/>
                  <a:pt x="4053600" y="851337"/>
                  <a:pt x="4101887" y="802203"/>
                </a:cubicBezTo>
                <a:cubicBezTo>
                  <a:pt x="4120525" y="782718"/>
                  <a:pt x="4161188" y="809827"/>
                  <a:pt x="4161188" y="838630"/>
                </a:cubicBezTo>
                <a:cubicBezTo>
                  <a:pt x="4161188" y="867433"/>
                  <a:pt x="4173048" y="869975"/>
                  <a:pt x="4195074" y="880140"/>
                </a:cubicBezTo>
                <a:cubicBezTo>
                  <a:pt x="4217100" y="890306"/>
                  <a:pt x="4250986" y="887765"/>
                  <a:pt x="4245903" y="926733"/>
                </a:cubicBezTo>
                <a:cubicBezTo>
                  <a:pt x="4327229" y="928427"/>
                  <a:pt x="4308592" y="1016531"/>
                  <a:pt x="4352643" y="1050417"/>
                </a:cubicBezTo>
                <a:cubicBezTo>
                  <a:pt x="4379752" y="1069054"/>
                  <a:pt x="4373822" y="1080914"/>
                  <a:pt x="4352643" y="1096163"/>
                </a:cubicBezTo>
                <a:cubicBezTo>
                  <a:pt x="4334345" y="1110479"/>
                  <a:pt x="4317597" y="1126660"/>
                  <a:pt x="4302662" y="1144450"/>
                </a:cubicBezTo>
                <a:cubicBezTo>
                  <a:pt x="4338242" y="1143603"/>
                  <a:pt x="4348408" y="1175794"/>
                  <a:pt x="4387377" y="1173253"/>
                </a:cubicBezTo>
                <a:cubicBezTo>
                  <a:pt x="4426345" y="1170712"/>
                  <a:pt x="4461078" y="1166476"/>
                  <a:pt x="4479716" y="1125813"/>
                </a:cubicBezTo>
                <a:cubicBezTo>
                  <a:pt x="4487340" y="1110564"/>
                  <a:pt x="4499200" y="1081761"/>
                  <a:pt x="4527156" y="1110564"/>
                </a:cubicBezTo>
                <a:cubicBezTo>
                  <a:pt x="4529697" y="1112258"/>
                  <a:pt x="4549182" y="1124965"/>
                  <a:pt x="4564430" y="1102940"/>
                </a:cubicBezTo>
                <a:cubicBezTo>
                  <a:pt x="4579679" y="1080914"/>
                  <a:pt x="4588150" y="1048722"/>
                  <a:pt x="4627119" y="1058041"/>
                </a:cubicBezTo>
                <a:cubicBezTo>
                  <a:pt x="4723135" y="967565"/>
                  <a:pt x="4810493" y="868280"/>
                  <a:pt x="4888041" y="761539"/>
                </a:cubicBezTo>
                <a:cubicBezTo>
                  <a:pt x="4916844" y="715793"/>
                  <a:pt x="4898206" y="663270"/>
                  <a:pt x="4911761" y="615830"/>
                </a:cubicBezTo>
                <a:cubicBezTo>
                  <a:pt x="4924535" y="586349"/>
                  <a:pt x="4924535" y="552972"/>
                  <a:pt x="4911761" y="523491"/>
                </a:cubicBezTo>
                <a:cubicBezTo>
                  <a:pt x="4938624" y="537808"/>
                  <a:pt x="4952263" y="568559"/>
                  <a:pt x="4944799" y="598040"/>
                </a:cubicBezTo>
                <a:cubicBezTo>
                  <a:pt x="4942258" y="608206"/>
                  <a:pt x="4937175" y="620066"/>
                  <a:pt x="4949882" y="624302"/>
                </a:cubicBezTo>
                <a:cubicBezTo>
                  <a:pt x="4962590" y="628537"/>
                  <a:pt x="4969367" y="617524"/>
                  <a:pt x="4975297" y="608206"/>
                </a:cubicBezTo>
                <a:cubicBezTo>
                  <a:pt x="4994002" y="570508"/>
                  <a:pt x="5019569" y="536622"/>
                  <a:pt x="5050693" y="508242"/>
                </a:cubicBezTo>
                <a:cubicBezTo>
                  <a:pt x="5063400" y="498924"/>
                  <a:pt x="5078649" y="482828"/>
                  <a:pt x="5078649" y="515020"/>
                </a:cubicBezTo>
                <a:cubicBezTo>
                  <a:pt x="5079496" y="525185"/>
                  <a:pt x="5083731" y="531116"/>
                  <a:pt x="5095592" y="525185"/>
                </a:cubicBezTo>
                <a:cubicBezTo>
                  <a:pt x="5107452" y="519255"/>
                  <a:pt x="5122700" y="508242"/>
                  <a:pt x="5127783" y="525185"/>
                </a:cubicBezTo>
                <a:cubicBezTo>
                  <a:pt x="5132866" y="542128"/>
                  <a:pt x="5143879" y="557377"/>
                  <a:pt x="5127783" y="577708"/>
                </a:cubicBezTo>
                <a:cubicBezTo>
                  <a:pt x="5111687" y="598040"/>
                  <a:pt x="5105757" y="611594"/>
                  <a:pt x="5082037" y="642092"/>
                </a:cubicBezTo>
                <a:cubicBezTo>
                  <a:pt x="5058317" y="672589"/>
                  <a:pt x="5073566" y="672589"/>
                  <a:pt x="5100674" y="672589"/>
                </a:cubicBezTo>
                <a:lnTo>
                  <a:pt x="5111687" y="682754"/>
                </a:lnTo>
                <a:cubicBezTo>
                  <a:pt x="5088933" y="698766"/>
                  <a:pt x="5071050" y="720792"/>
                  <a:pt x="5060011" y="746290"/>
                </a:cubicBezTo>
                <a:cubicBezTo>
                  <a:pt x="5053878" y="760608"/>
                  <a:pt x="5044263" y="773060"/>
                  <a:pt x="5032056" y="782718"/>
                </a:cubicBezTo>
                <a:cubicBezTo>
                  <a:pt x="4982277" y="805845"/>
                  <a:pt x="4946214" y="850998"/>
                  <a:pt x="4934634" y="904707"/>
                </a:cubicBezTo>
                <a:cubicBezTo>
                  <a:pt x="4950729" y="899625"/>
                  <a:pt x="4973602" y="936899"/>
                  <a:pt x="4997323" y="899625"/>
                </a:cubicBezTo>
                <a:cubicBezTo>
                  <a:pt x="5002405" y="891153"/>
                  <a:pt x="5018501" y="906401"/>
                  <a:pt x="5029514" y="911485"/>
                </a:cubicBezTo>
                <a:cubicBezTo>
                  <a:pt x="5082249" y="938932"/>
                  <a:pt x="5125377" y="981798"/>
                  <a:pt x="5153198" y="1034321"/>
                </a:cubicBezTo>
                <a:cubicBezTo>
                  <a:pt x="5182848" y="993658"/>
                  <a:pt x="5198097" y="947065"/>
                  <a:pt x="5225205" y="908943"/>
                </a:cubicBezTo>
                <a:cubicBezTo>
                  <a:pt x="5269257" y="847949"/>
                  <a:pt x="5310767" y="787801"/>
                  <a:pt x="5353972" y="727654"/>
                </a:cubicBezTo>
                <a:cubicBezTo>
                  <a:pt x="5387010" y="681060"/>
                  <a:pt x="5436145" y="637009"/>
                  <a:pt x="5422591" y="568390"/>
                </a:cubicBezTo>
                <a:cubicBezTo>
                  <a:pt x="5419202" y="550600"/>
                  <a:pt x="5412425" y="534504"/>
                  <a:pt x="5412425" y="514172"/>
                </a:cubicBezTo>
                <a:cubicBezTo>
                  <a:pt x="5429884" y="442928"/>
                  <a:pt x="5458467" y="374901"/>
                  <a:pt x="5497139" y="312551"/>
                </a:cubicBezTo>
                <a:cubicBezTo>
                  <a:pt x="5508144" y="297641"/>
                  <a:pt x="5517784" y="281800"/>
                  <a:pt x="5525943" y="265111"/>
                </a:cubicBezTo>
                <a:cubicBezTo>
                  <a:pt x="5541191" y="215129"/>
                  <a:pt x="5586090" y="240544"/>
                  <a:pt x="5603033" y="244779"/>
                </a:cubicBezTo>
                <a:cubicBezTo>
                  <a:pt x="5619976" y="249015"/>
                  <a:pt x="5612352" y="268499"/>
                  <a:pt x="5607269" y="281207"/>
                </a:cubicBezTo>
                <a:cubicBezTo>
                  <a:pt x="5593774" y="303063"/>
                  <a:pt x="5584311" y="327207"/>
                  <a:pt x="5579313" y="352367"/>
                </a:cubicBezTo>
                <a:cubicBezTo>
                  <a:pt x="5596256" y="352367"/>
                  <a:pt x="5594562" y="340507"/>
                  <a:pt x="5603033" y="330341"/>
                </a:cubicBezTo>
                <a:cubicBezTo>
                  <a:pt x="5611504" y="320175"/>
                  <a:pt x="5619976" y="301538"/>
                  <a:pt x="5633530" y="310010"/>
                </a:cubicBezTo>
                <a:cubicBezTo>
                  <a:pt x="5647085" y="318481"/>
                  <a:pt x="5639460" y="336271"/>
                  <a:pt x="5633530" y="348979"/>
                </a:cubicBezTo>
                <a:cubicBezTo>
                  <a:pt x="5619129" y="379476"/>
                  <a:pt x="5604728" y="409973"/>
                  <a:pt x="5589479" y="440470"/>
                </a:cubicBezTo>
                <a:cubicBezTo>
                  <a:pt x="5589479" y="448942"/>
                  <a:pt x="5579313" y="459108"/>
                  <a:pt x="5589479" y="465885"/>
                </a:cubicBezTo>
                <a:cubicBezTo>
                  <a:pt x="5599644" y="472662"/>
                  <a:pt x="5602186" y="469274"/>
                  <a:pt x="5613199" y="456566"/>
                </a:cubicBezTo>
                <a:cubicBezTo>
                  <a:pt x="5624212" y="443859"/>
                  <a:pt x="5639460" y="424375"/>
                  <a:pt x="5645390" y="416750"/>
                </a:cubicBezTo>
                <a:cubicBezTo>
                  <a:pt x="5651320" y="409126"/>
                  <a:pt x="5658945" y="400655"/>
                  <a:pt x="5669110" y="409126"/>
                </a:cubicBezTo>
                <a:cubicBezTo>
                  <a:pt x="5675896" y="416581"/>
                  <a:pt x="5675896" y="427933"/>
                  <a:pt x="5669110" y="435388"/>
                </a:cubicBezTo>
                <a:cubicBezTo>
                  <a:pt x="5660486" y="450044"/>
                  <a:pt x="5650567" y="463936"/>
                  <a:pt x="5639460" y="476898"/>
                </a:cubicBezTo>
                <a:cubicBezTo>
                  <a:pt x="5608540" y="510868"/>
                  <a:pt x="5594273" y="556784"/>
                  <a:pt x="5600492" y="602276"/>
                </a:cubicBezTo>
                <a:cubicBezTo>
                  <a:pt x="5603397" y="614390"/>
                  <a:pt x="5599881" y="627182"/>
                  <a:pt x="5591173" y="636162"/>
                </a:cubicBezTo>
                <a:cubicBezTo>
                  <a:pt x="5510414" y="720283"/>
                  <a:pt x="5452148" y="823466"/>
                  <a:pt x="5421743" y="936052"/>
                </a:cubicBezTo>
                <a:cubicBezTo>
                  <a:pt x="5386426" y="1047113"/>
                  <a:pt x="5339579" y="1154108"/>
                  <a:pt x="5281964" y="1255426"/>
                </a:cubicBezTo>
                <a:cubicBezTo>
                  <a:pt x="5264284" y="1287194"/>
                  <a:pt x="5260014" y="1324723"/>
                  <a:pt x="5270104" y="1359626"/>
                </a:cubicBezTo>
                <a:cubicBezTo>
                  <a:pt x="5304845" y="1467128"/>
                  <a:pt x="5349956" y="1570904"/>
                  <a:pt x="5404800" y="1669681"/>
                </a:cubicBezTo>
                <a:cubicBezTo>
                  <a:pt x="5413272" y="1689166"/>
                  <a:pt x="5427673" y="1691707"/>
                  <a:pt x="5438686" y="1679000"/>
                </a:cubicBezTo>
                <a:cubicBezTo>
                  <a:pt x="5449699" y="1666293"/>
                  <a:pt x="5464948" y="1663751"/>
                  <a:pt x="5476808" y="1654433"/>
                </a:cubicBezTo>
                <a:cubicBezTo>
                  <a:pt x="5510109" y="1637744"/>
                  <a:pt x="5525739" y="1598860"/>
                  <a:pt x="5513235" y="1563788"/>
                </a:cubicBezTo>
                <a:cubicBezTo>
                  <a:pt x="5501520" y="1519058"/>
                  <a:pt x="5485923" y="1475346"/>
                  <a:pt x="5466642" y="1433327"/>
                </a:cubicBezTo>
                <a:cubicBezTo>
                  <a:pt x="5444659" y="1398764"/>
                  <a:pt x="5439372" y="1356152"/>
                  <a:pt x="5452241" y="1317268"/>
                </a:cubicBezTo>
                <a:cubicBezTo>
                  <a:pt x="5465795" y="1280841"/>
                  <a:pt x="5449699" y="1245260"/>
                  <a:pt x="5459865" y="1206292"/>
                </a:cubicBezTo>
                <a:cubicBezTo>
                  <a:pt x="5497351" y="1096501"/>
                  <a:pt x="5614546" y="1035676"/>
                  <a:pt x="5725869" y="1068207"/>
                </a:cubicBezTo>
                <a:cubicBezTo>
                  <a:pt x="5729055" y="1068545"/>
                  <a:pt x="5732240" y="1068885"/>
                  <a:pt x="5735400" y="1069393"/>
                </a:cubicBezTo>
                <a:cubicBezTo>
                  <a:pt x="5824138" y="1083455"/>
                  <a:pt x="5884727" y="1166730"/>
                  <a:pt x="5870732" y="1255426"/>
                </a:cubicBezTo>
                <a:cubicBezTo>
                  <a:pt x="5870604" y="1275588"/>
                  <a:pt x="5872595" y="1295750"/>
                  <a:pt x="5876662" y="1315574"/>
                </a:cubicBezTo>
                <a:cubicBezTo>
                  <a:pt x="5887632" y="1358016"/>
                  <a:pt x="5878915" y="1403084"/>
                  <a:pt x="5852941" y="1438410"/>
                </a:cubicBezTo>
                <a:cubicBezTo>
                  <a:pt x="5827323" y="1486528"/>
                  <a:pt x="5808238" y="1537780"/>
                  <a:pt x="5796182" y="1590897"/>
                </a:cubicBezTo>
                <a:cubicBezTo>
                  <a:pt x="5788558" y="1607840"/>
                  <a:pt x="5802112" y="1621394"/>
                  <a:pt x="5814820" y="1630713"/>
                </a:cubicBezTo>
                <a:cubicBezTo>
                  <a:pt x="5840412" y="1652145"/>
                  <a:pt x="5868936" y="1669851"/>
                  <a:pt x="5899534" y="1683236"/>
                </a:cubicBezTo>
                <a:cubicBezTo>
                  <a:pt x="5929184" y="1694249"/>
                  <a:pt x="5950363" y="1659516"/>
                  <a:pt x="5977472" y="1649350"/>
                </a:cubicBezTo>
                <a:cubicBezTo>
                  <a:pt x="6089295" y="1606145"/>
                  <a:pt x="6106239" y="1501099"/>
                  <a:pt x="6129959" y="1404524"/>
                </a:cubicBezTo>
                <a:cubicBezTo>
                  <a:pt x="6137583" y="1375721"/>
                  <a:pt x="6111321" y="1337600"/>
                  <a:pt x="6099461" y="1304561"/>
                </a:cubicBezTo>
                <a:cubicBezTo>
                  <a:pt x="6054605" y="1184351"/>
                  <a:pt x="6018923" y="1060837"/>
                  <a:pt x="5992721" y="935205"/>
                </a:cubicBezTo>
                <a:cubicBezTo>
                  <a:pt x="5991026" y="925886"/>
                  <a:pt x="5989332" y="909790"/>
                  <a:pt x="5983402" y="909790"/>
                </a:cubicBezTo>
                <a:cubicBezTo>
                  <a:pt x="5890216" y="858961"/>
                  <a:pt x="5867343" y="750526"/>
                  <a:pt x="5805501" y="674283"/>
                </a:cubicBezTo>
                <a:cubicBezTo>
                  <a:pt x="5785170" y="648869"/>
                  <a:pt x="5752978" y="637856"/>
                  <a:pt x="5740271" y="605664"/>
                </a:cubicBezTo>
                <a:cubicBezTo>
                  <a:pt x="5733494" y="587027"/>
                  <a:pt x="5719939" y="570931"/>
                  <a:pt x="5740271" y="554836"/>
                </a:cubicBezTo>
                <a:cubicBezTo>
                  <a:pt x="5760602" y="538740"/>
                  <a:pt x="5780087" y="554836"/>
                  <a:pt x="5792794" y="568390"/>
                </a:cubicBezTo>
                <a:cubicBezTo>
                  <a:pt x="5805501" y="581944"/>
                  <a:pt x="5817361" y="597193"/>
                  <a:pt x="5830916" y="609053"/>
                </a:cubicBezTo>
                <a:cubicBezTo>
                  <a:pt x="5836498" y="615830"/>
                  <a:pt x="5844792" y="619727"/>
                  <a:pt x="5853560" y="619812"/>
                </a:cubicBezTo>
                <a:cubicBezTo>
                  <a:pt x="5869935" y="619981"/>
                  <a:pt x="5883312" y="606766"/>
                  <a:pt x="5883438" y="590416"/>
                </a:cubicBezTo>
                <a:cubicBezTo>
                  <a:pt x="5885133" y="568390"/>
                  <a:pt x="5905464" y="543822"/>
                  <a:pt x="5871578" y="521797"/>
                </a:cubicBezTo>
                <a:cubicBezTo>
                  <a:pt x="5853788" y="509937"/>
                  <a:pt x="5877508" y="496382"/>
                  <a:pt x="5892757" y="496382"/>
                </a:cubicBezTo>
                <a:cubicBezTo>
                  <a:pt x="5924102" y="499771"/>
                  <a:pt x="5924102" y="478592"/>
                  <a:pt x="5924102" y="458261"/>
                </a:cubicBezTo>
                <a:cubicBezTo>
                  <a:pt x="5924373" y="419207"/>
                  <a:pt x="5932437" y="380662"/>
                  <a:pt x="5947822" y="344743"/>
                </a:cubicBezTo>
                <a:cubicBezTo>
                  <a:pt x="5952904" y="334577"/>
                  <a:pt x="5957988" y="327800"/>
                  <a:pt x="5971542" y="327800"/>
                </a:cubicBezTo>
                <a:cubicBezTo>
                  <a:pt x="5980979" y="331019"/>
                  <a:pt x="5986206" y="341100"/>
                  <a:pt x="5983402" y="350673"/>
                </a:cubicBezTo>
                <a:cubicBezTo>
                  <a:pt x="5982352" y="380831"/>
                  <a:pt x="5990959" y="410481"/>
                  <a:pt x="6007969" y="435388"/>
                </a:cubicBezTo>
                <a:cubicBezTo>
                  <a:pt x="6034697" y="487911"/>
                  <a:pt x="6038975" y="549075"/>
                  <a:pt x="6019829" y="604817"/>
                </a:cubicBezTo>
                <a:cubicBezTo>
                  <a:pt x="6010019" y="643786"/>
                  <a:pt x="6016441" y="685042"/>
                  <a:pt x="6037619" y="719182"/>
                </a:cubicBezTo>
                <a:cubicBezTo>
                  <a:pt x="6087601" y="808133"/>
                  <a:pt x="6150290" y="889459"/>
                  <a:pt x="6194342" y="983492"/>
                </a:cubicBezTo>
                <a:cubicBezTo>
                  <a:pt x="6250719" y="1102431"/>
                  <a:pt x="6290900" y="1228318"/>
                  <a:pt x="6313789" y="1357931"/>
                </a:cubicBezTo>
                <a:cubicBezTo>
                  <a:pt x="6329945" y="1446288"/>
                  <a:pt x="6338162" y="1535832"/>
                  <a:pt x="6338357" y="1625630"/>
                </a:cubicBezTo>
                <a:cubicBezTo>
                  <a:pt x="6338357" y="1717122"/>
                  <a:pt x="6322261" y="1808613"/>
                  <a:pt x="6313789" y="1899258"/>
                </a:cubicBezTo>
                <a:cubicBezTo>
                  <a:pt x="6307470" y="1941955"/>
                  <a:pt x="6307470" y="1985328"/>
                  <a:pt x="6313789" y="2028025"/>
                </a:cubicBezTo>
                <a:cubicBezTo>
                  <a:pt x="6340983" y="2003542"/>
                  <a:pt x="6364135" y="1974994"/>
                  <a:pt x="6382408" y="1943310"/>
                </a:cubicBezTo>
                <a:cubicBezTo>
                  <a:pt x="6435779" y="1837417"/>
                  <a:pt x="6444250" y="1714580"/>
                  <a:pt x="6520494" y="1618853"/>
                </a:cubicBezTo>
                <a:cubicBezTo>
                  <a:pt x="6529592" y="1603858"/>
                  <a:pt x="6532624" y="1585983"/>
                  <a:pt x="6528965" y="1568871"/>
                </a:cubicBezTo>
                <a:cubicBezTo>
                  <a:pt x="6528406" y="1470686"/>
                  <a:pt x="6536343" y="1372587"/>
                  <a:pt x="6552685" y="1275758"/>
                </a:cubicBezTo>
                <a:cubicBezTo>
                  <a:pt x="6571720" y="1193670"/>
                  <a:pt x="6559962" y="1107429"/>
                  <a:pt x="6519646" y="1033473"/>
                </a:cubicBezTo>
                <a:cubicBezTo>
                  <a:pt x="6484642" y="972479"/>
                  <a:pt x="6470656" y="901573"/>
                  <a:pt x="6479830" y="831853"/>
                </a:cubicBezTo>
                <a:cubicBezTo>
                  <a:pt x="6480678" y="814910"/>
                  <a:pt x="6486608" y="792037"/>
                  <a:pt x="6501856" y="789495"/>
                </a:cubicBezTo>
                <a:cubicBezTo>
                  <a:pt x="6517105" y="786954"/>
                  <a:pt x="6530659" y="805591"/>
                  <a:pt x="6530659" y="824229"/>
                </a:cubicBezTo>
                <a:cubicBezTo>
                  <a:pt x="6530659" y="842865"/>
                  <a:pt x="6557768" y="842865"/>
                  <a:pt x="6557768" y="858961"/>
                </a:cubicBezTo>
                <a:cubicBezTo>
                  <a:pt x="6572813" y="839647"/>
                  <a:pt x="6583767" y="817451"/>
                  <a:pt x="6589960" y="793731"/>
                </a:cubicBezTo>
                <a:cubicBezTo>
                  <a:pt x="6594195" y="781871"/>
                  <a:pt x="6589112" y="763234"/>
                  <a:pt x="6612832" y="769164"/>
                </a:cubicBezTo>
                <a:cubicBezTo>
                  <a:pt x="6636552" y="775094"/>
                  <a:pt x="6627234" y="792037"/>
                  <a:pt x="6627234" y="806439"/>
                </a:cubicBezTo>
                <a:cubicBezTo>
                  <a:pt x="6613976" y="843882"/>
                  <a:pt x="6608775" y="883698"/>
                  <a:pt x="6611986" y="923345"/>
                </a:cubicBezTo>
                <a:cubicBezTo>
                  <a:pt x="6629776" y="898777"/>
                  <a:pt x="6649260" y="875905"/>
                  <a:pt x="6665356" y="872516"/>
                </a:cubicBezTo>
                <a:cubicBezTo>
                  <a:pt x="6681452" y="869127"/>
                  <a:pt x="6698394" y="864891"/>
                  <a:pt x="6705172" y="884376"/>
                </a:cubicBezTo>
                <a:cubicBezTo>
                  <a:pt x="6711949" y="903860"/>
                  <a:pt x="6688228" y="902166"/>
                  <a:pt x="6676368" y="913179"/>
                </a:cubicBezTo>
                <a:cubicBezTo>
                  <a:pt x="6714490" y="919109"/>
                  <a:pt x="6722962" y="923345"/>
                  <a:pt x="6714490" y="969937"/>
                </a:cubicBezTo>
                <a:cubicBezTo>
                  <a:pt x="6706019" y="1016531"/>
                  <a:pt x="6719573" y="1065665"/>
                  <a:pt x="6695853" y="1111411"/>
                </a:cubicBezTo>
                <a:cubicBezTo>
                  <a:pt x="6686534" y="1130049"/>
                  <a:pt x="6702630" y="1151227"/>
                  <a:pt x="6702630" y="1171559"/>
                </a:cubicBezTo>
                <a:cubicBezTo>
                  <a:pt x="6726613" y="1292870"/>
                  <a:pt x="6735432" y="1416638"/>
                  <a:pt x="6728892" y="1540068"/>
                </a:cubicBezTo>
                <a:cubicBezTo>
                  <a:pt x="6728044" y="1548539"/>
                  <a:pt x="6727198" y="1561247"/>
                  <a:pt x="6735669" y="1563788"/>
                </a:cubicBezTo>
                <a:cubicBezTo>
                  <a:pt x="6744140" y="1566329"/>
                  <a:pt x="6747529" y="1560399"/>
                  <a:pt x="6753459" y="1554469"/>
                </a:cubicBezTo>
                <a:cubicBezTo>
                  <a:pt x="6823773" y="1487544"/>
                  <a:pt x="6905099" y="1434174"/>
                  <a:pt x="6981342" y="1374874"/>
                </a:cubicBezTo>
                <a:cubicBezTo>
                  <a:pt x="7013533" y="1352848"/>
                  <a:pt x="7010992" y="1330822"/>
                  <a:pt x="6981342" y="1310491"/>
                </a:cubicBezTo>
                <a:cubicBezTo>
                  <a:pt x="6971718" y="1303290"/>
                  <a:pt x="6962654" y="1295327"/>
                  <a:pt x="6954233" y="1286771"/>
                </a:cubicBezTo>
                <a:cubicBezTo>
                  <a:pt x="6943356" y="1278977"/>
                  <a:pt x="6940721" y="1263898"/>
                  <a:pt x="6948303" y="1252885"/>
                </a:cubicBezTo>
                <a:cubicBezTo>
                  <a:pt x="6956775" y="1241872"/>
                  <a:pt x="6970329" y="1243566"/>
                  <a:pt x="6983036" y="1247802"/>
                </a:cubicBezTo>
                <a:cubicBezTo>
                  <a:pt x="7018616" y="1261356"/>
                  <a:pt x="7041489" y="1247802"/>
                  <a:pt x="7041489" y="1204598"/>
                </a:cubicBezTo>
                <a:cubicBezTo>
                  <a:pt x="7042336" y="1197820"/>
                  <a:pt x="7043183" y="1189349"/>
                  <a:pt x="7048266" y="1189349"/>
                </a:cubicBezTo>
                <a:cubicBezTo>
                  <a:pt x="7098248" y="1161393"/>
                  <a:pt x="7066903" y="1151227"/>
                  <a:pt x="7039795" y="1133437"/>
                </a:cubicBezTo>
                <a:cubicBezTo>
                  <a:pt x="6995743" y="1102940"/>
                  <a:pt x="6943220" y="1065665"/>
                  <a:pt x="6955080" y="1002977"/>
                </a:cubicBezTo>
                <a:cubicBezTo>
                  <a:pt x="6964755" y="955875"/>
                  <a:pt x="6940958" y="908265"/>
                  <a:pt x="6897474" y="887765"/>
                </a:cubicBezTo>
                <a:cubicBezTo>
                  <a:pt x="6889850" y="881835"/>
                  <a:pt x="6889850" y="875905"/>
                  <a:pt x="6897474" y="870821"/>
                </a:cubicBezTo>
                <a:cubicBezTo>
                  <a:pt x="6905099" y="865739"/>
                  <a:pt x="6904251" y="852184"/>
                  <a:pt x="6921194" y="865739"/>
                </a:cubicBezTo>
                <a:cubicBezTo>
                  <a:pt x="6961010" y="897930"/>
                  <a:pt x="6966940" y="892847"/>
                  <a:pt x="6975411" y="836935"/>
                </a:cubicBezTo>
                <a:cubicBezTo>
                  <a:pt x="6976259" y="832700"/>
                  <a:pt x="6982189" y="825923"/>
                  <a:pt x="6982189" y="825923"/>
                </a:cubicBezTo>
                <a:cubicBezTo>
                  <a:pt x="6991651" y="823974"/>
                  <a:pt x="7001275" y="828464"/>
                  <a:pt x="7005909" y="836935"/>
                </a:cubicBezTo>
                <a:cubicBezTo>
                  <a:pt x="7020522" y="862519"/>
                  <a:pt x="7033814" y="888781"/>
                  <a:pt x="7045725" y="915720"/>
                </a:cubicBezTo>
                <a:cubicBezTo>
                  <a:pt x="7069445" y="975868"/>
                  <a:pt x="7124509" y="1015683"/>
                  <a:pt x="7154159" y="1073289"/>
                </a:cubicBezTo>
                <a:cubicBezTo>
                  <a:pt x="7158395" y="1081761"/>
                  <a:pt x="7166019" y="1085149"/>
                  <a:pt x="7187198" y="1086844"/>
                </a:cubicBezTo>
                <a:cubicBezTo>
                  <a:pt x="7208377" y="1088538"/>
                  <a:pt x="7231250" y="1092774"/>
                  <a:pt x="7225320" y="1124119"/>
                </a:cubicBezTo>
                <a:cubicBezTo>
                  <a:pt x="7222779" y="1138520"/>
                  <a:pt x="7234639" y="1142756"/>
                  <a:pt x="7243110" y="1148686"/>
                </a:cubicBezTo>
                <a:cubicBezTo>
                  <a:pt x="7303258" y="1184266"/>
                  <a:pt x="7364252" y="1219846"/>
                  <a:pt x="7423552" y="1257121"/>
                </a:cubicBezTo>
                <a:cubicBezTo>
                  <a:pt x="7442190" y="1268134"/>
                  <a:pt x="7448120" y="1257121"/>
                  <a:pt x="7454897" y="1244414"/>
                </a:cubicBezTo>
                <a:cubicBezTo>
                  <a:pt x="7535961" y="1130895"/>
                  <a:pt x="7584308" y="997216"/>
                  <a:pt x="7594676" y="858114"/>
                </a:cubicBezTo>
                <a:cubicBezTo>
                  <a:pt x="7603063" y="799831"/>
                  <a:pt x="7619007" y="742902"/>
                  <a:pt x="7642117" y="688684"/>
                </a:cubicBezTo>
                <a:cubicBezTo>
                  <a:pt x="7643811" y="676824"/>
                  <a:pt x="7649741" y="670894"/>
                  <a:pt x="7661601" y="676824"/>
                </a:cubicBezTo>
                <a:cubicBezTo>
                  <a:pt x="7675638" y="683686"/>
                  <a:pt x="7684034" y="698512"/>
                  <a:pt x="7682780" y="714099"/>
                </a:cubicBezTo>
                <a:cubicBezTo>
                  <a:pt x="7679815" y="728924"/>
                  <a:pt x="7679815" y="744173"/>
                  <a:pt x="7682780" y="758998"/>
                </a:cubicBezTo>
                <a:lnTo>
                  <a:pt x="7742927" y="679366"/>
                </a:lnTo>
                <a:cubicBezTo>
                  <a:pt x="7750204" y="669116"/>
                  <a:pt x="7756718" y="658357"/>
                  <a:pt x="7762411" y="647174"/>
                </a:cubicBezTo>
                <a:cubicBezTo>
                  <a:pt x="7771730" y="631078"/>
                  <a:pt x="7784437" y="615830"/>
                  <a:pt x="7803075" y="622607"/>
                </a:cubicBezTo>
                <a:cubicBezTo>
                  <a:pt x="7821712" y="629384"/>
                  <a:pt x="7822559" y="645480"/>
                  <a:pt x="7815782" y="668353"/>
                </a:cubicBezTo>
                <a:cubicBezTo>
                  <a:pt x="7809005" y="691226"/>
                  <a:pt x="7787826" y="711558"/>
                  <a:pt x="7815782" y="736125"/>
                </a:cubicBezTo>
                <a:cubicBezTo>
                  <a:pt x="7825101" y="743749"/>
                  <a:pt x="7809852" y="763234"/>
                  <a:pt x="7799686" y="775941"/>
                </a:cubicBezTo>
                <a:cubicBezTo>
                  <a:pt x="7758506" y="822534"/>
                  <a:pt x="7727873" y="877429"/>
                  <a:pt x="7709889" y="936899"/>
                </a:cubicBezTo>
                <a:cubicBezTo>
                  <a:pt x="7706940" y="956299"/>
                  <a:pt x="7706940" y="975953"/>
                  <a:pt x="7709889" y="995352"/>
                </a:cubicBezTo>
                <a:cubicBezTo>
                  <a:pt x="7719995" y="1062361"/>
                  <a:pt x="7702247" y="1130641"/>
                  <a:pt x="7660754" y="1184266"/>
                </a:cubicBezTo>
                <a:cubicBezTo>
                  <a:pt x="7633095" y="1222981"/>
                  <a:pt x="7610069" y="1264745"/>
                  <a:pt x="7592135" y="1308796"/>
                </a:cubicBezTo>
                <a:cubicBezTo>
                  <a:pt x="7581122" y="1329975"/>
                  <a:pt x="7593829" y="1337600"/>
                  <a:pt x="7611619" y="1337600"/>
                </a:cubicBezTo>
                <a:cubicBezTo>
                  <a:pt x="7704805" y="1335906"/>
                  <a:pt x="7797145" y="1373180"/>
                  <a:pt x="7893719" y="1342682"/>
                </a:cubicBezTo>
                <a:cubicBezTo>
                  <a:pt x="7931883" y="1334720"/>
                  <a:pt x="7971513" y="1337684"/>
                  <a:pt x="8008084" y="1351154"/>
                </a:cubicBezTo>
                <a:cubicBezTo>
                  <a:pt x="8022613" y="1356237"/>
                  <a:pt x="8038454" y="1356237"/>
                  <a:pt x="8052983" y="1351154"/>
                </a:cubicBezTo>
                <a:cubicBezTo>
                  <a:pt x="8080092" y="1340988"/>
                  <a:pt x="8088564" y="1332517"/>
                  <a:pt x="8071620" y="1302020"/>
                </a:cubicBezTo>
                <a:cubicBezTo>
                  <a:pt x="8036040" y="1240178"/>
                  <a:pt x="8007237" y="1174948"/>
                  <a:pt x="7975893" y="1111411"/>
                </a:cubicBezTo>
                <a:cubicBezTo>
                  <a:pt x="7969115" y="1104634"/>
                  <a:pt x="7969115" y="1095315"/>
                  <a:pt x="7969115" y="1090233"/>
                </a:cubicBezTo>
                <a:cubicBezTo>
                  <a:pt x="8003001" y="1017378"/>
                  <a:pt x="7945395" y="967396"/>
                  <a:pt x="7923369" y="909790"/>
                </a:cubicBezTo>
                <a:cubicBezTo>
                  <a:pt x="7914051" y="892000"/>
                  <a:pt x="7898802" y="876751"/>
                  <a:pt x="7923369" y="865739"/>
                </a:cubicBezTo>
                <a:cubicBezTo>
                  <a:pt x="7947937" y="854726"/>
                  <a:pt x="7941159" y="880987"/>
                  <a:pt x="7947937" y="890306"/>
                </a:cubicBezTo>
                <a:cubicBezTo>
                  <a:pt x="7968268" y="922497"/>
                  <a:pt x="7987753" y="956383"/>
                  <a:pt x="8008084" y="990269"/>
                </a:cubicBezTo>
                <a:cubicBezTo>
                  <a:pt x="8017403" y="978409"/>
                  <a:pt x="8008084" y="966549"/>
                  <a:pt x="8008084" y="956383"/>
                </a:cubicBezTo>
                <a:cubicBezTo>
                  <a:pt x="7992835" y="908096"/>
                  <a:pt x="7975893" y="859809"/>
                  <a:pt x="7960644" y="811521"/>
                </a:cubicBezTo>
                <a:cubicBezTo>
                  <a:pt x="7954714" y="796273"/>
                  <a:pt x="7937771" y="775941"/>
                  <a:pt x="7960644" y="765775"/>
                </a:cubicBezTo>
                <a:cubicBezTo>
                  <a:pt x="7983517" y="755609"/>
                  <a:pt x="7990294" y="786954"/>
                  <a:pt x="7992835" y="795425"/>
                </a:cubicBezTo>
                <a:cubicBezTo>
                  <a:pt x="7995377" y="803897"/>
                  <a:pt x="7997071" y="822534"/>
                  <a:pt x="8007237" y="812369"/>
                </a:cubicBezTo>
                <a:cubicBezTo>
                  <a:pt x="8017403" y="802203"/>
                  <a:pt x="8011473" y="786954"/>
                  <a:pt x="8001307" y="775094"/>
                </a:cubicBezTo>
                <a:cubicBezTo>
                  <a:pt x="7998554" y="766453"/>
                  <a:pt x="7996292" y="757727"/>
                  <a:pt x="7994530" y="748832"/>
                </a:cubicBezTo>
                <a:cubicBezTo>
                  <a:pt x="7986058" y="731889"/>
                  <a:pt x="7974198" y="703933"/>
                  <a:pt x="7994530" y="701392"/>
                </a:cubicBezTo>
                <a:cubicBezTo>
                  <a:pt x="8014861" y="698850"/>
                  <a:pt x="8049594" y="670894"/>
                  <a:pt x="8064843" y="719182"/>
                </a:cubicBezTo>
                <a:cubicBezTo>
                  <a:pt x="8092087" y="772976"/>
                  <a:pt x="8112851" y="829904"/>
                  <a:pt x="8126685" y="888611"/>
                </a:cubicBezTo>
                <a:cubicBezTo>
                  <a:pt x="8128379" y="911485"/>
                  <a:pt x="8141086" y="913179"/>
                  <a:pt x="8158876" y="905555"/>
                </a:cubicBezTo>
                <a:cubicBezTo>
                  <a:pt x="8214788" y="881835"/>
                  <a:pt x="8266464" y="912332"/>
                  <a:pt x="8318140" y="922497"/>
                </a:cubicBezTo>
                <a:cubicBezTo>
                  <a:pt x="8346943" y="927580"/>
                  <a:pt x="8346943" y="965702"/>
                  <a:pt x="8346943" y="994505"/>
                </a:cubicBezTo>
                <a:cubicBezTo>
                  <a:pt x="8350103" y="1018987"/>
                  <a:pt x="8354627" y="1043385"/>
                  <a:pt x="8360498" y="1067359"/>
                </a:cubicBezTo>
                <a:cubicBezTo>
                  <a:pt x="8361344" y="1120730"/>
                  <a:pt x="8393536" y="1169018"/>
                  <a:pt x="8387606" y="1205445"/>
                </a:cubicBezTo>
                <a:cubicBezTo>
                  <a:pt x="8381676" y="1241872"/>
                  <a:pt x="8374899" y="1279146"/>
                  <a:pt x="8374899" y="1315574"/>
                </a:cubicBezTo>
                <a:cubicBezTo>
                  <a:pt x="8372358" y="1339294"/>
                  <a:pt x="8390148" y="1332517"/>
                  <a:pt x="8400314" y="1329975"/>
                </a:cubicBezTo>
                <a:cubicBezTo>
                  <a:pt x="8410479" y="1327434"/>
                  <a:pt x="8409632" y="1363014"/>
                  <a:pt x="8427422" y="1338447"/>
                </a:cubicBezTo>
                <a:cubicBezTo>
                  <a:pt x="8450380" y="1326417"/>
                  <a:pt x="8476048" y="1320572"/>
                  <a:pt x="8501971" y="1321504"/>
                </a:cubicBezTo>
                <a:cubicBezTo>
                  <a:pt x="8540940" y="1327434"/>
                  <a:pt x="8579061" y="1310491"/>
                  <a:pt x="8620572" y="1327434"/>
                </a:cubicBezTo>
                <a:cubicBezTo>
                  <a:pt x="8648527" y="1338447"/>
                  <a:pt x="8642597" y="1305408"/>
                  <a:pt x="8642597" y="1285924"/>
                </a:cubicBezTo>
                <a:cubicBezTo>
                  <a:pt x="8635481" y="1245260"/>
                  <a:pt x="8625908" y="1205106"/>
                  <a:pt x="8613794" y="1165629"/>
                </a:cubicBezTo>
                <a:cubicBezTo>
                  <a:pt x="8604984" y="1132675"/>
                  <a:pt x="8608881" y="1097518"/>
                  <a:pt x="8624807" y="1067359"/>
                </a:cubicBezTo>
                <a:cubicBezTo>
                  <a:pt x="8634888" y="1048722"/>
                  <a:pt x="8638531" y="1027289"/>
                  <a:pt x="8634973" y="1006365"/>
                </a:cubicBezTo>
                <a:cubicBezTo>
                  <a:pt x="8632432" y="997047"/>
                  <a:pt x="8627348" y="983492"/>
                  <a:pt x="8640903" y="983492"/>
                </a:cubicBezTo>
                <a:cubicBezTo>
                  <a:pt x="8641411" y="983238"/>
                  <a:pt x="8642004" y="983069"/>
                  <a:pt x="8642512" y="982899"/>
                </a:cubicBezTo>
                <a:cubicBezTo>
                  <a:pt x="8653186" y="979511"/>
                  <a:pt x="8664623" y="985525"/>
                  <a:pt x="8668012" y="996199"/>
                </a:cubicBezTo>
                <a:cubicBezTo>
                  <a:pt x="8686226" y="1026781"/>
                  <a:pt x="8698848" y="1060328"/>
                  <a:pt x="8705286" y="1095315"/>
                </a:cubicBezTo>
                <a:cubicBezTo>
                  <a:pt x="8709522" y="1118188"/>
                  <a:pt x="8712910" y="1138520"/>
                  <a:pt x="8745102" y="1131743"/>
                </a:cubicBezTo>
                <a:cubicBezTo>
                  <a:pt x="8752727" y="1130049"/>
                  <a:pt x="8764587" y="1128354"/>
                  <a:pt x="8768823" y="1140214"/>
                </a:cubicBezTo>
                <a:cubicBezTo>
                  <a:pt x="8773058" y="1152074"/>
                  <a:pt x="8764587" y="1159699"/>
                  <a:pt x="8755268" y="1166476"/>
                </a:cubicBezTo>
                <a:cubicBezTo>
                  <a:pt x="8723924" y="1190196"/>
                  <a:pt x="8744255" y="1209680"/>
                  <a:pt x="8762893" y="1227470"/>
                </a:cubicBezTo>
                <a:cubicBezTo>
                  <a:pt x="8781530" y="1245260"/>
                  <a:pt x="8806097" y="1256274"/>
                  <a:pt x="8824734" y="1222388"/>
                </a:cubicBezTo>
                <a:cubicBezTo>
                  <a:pt x="8832782" y="1202564"/>
                  <a:pt x="8845235" y="1184944"/>
                  <a:pt x="8861161" y="1170712"/>
                </a:cubicBezTo>
                <a:cubicBezTo>
                  <a:pt x="8870480" y="1163934"/>
                  <a:pt x="8882340" y="1148686"/>
                  <a:pt x="8895895" y="1158004"/>
                </a:cubicBezTo>
                <a:cubicBezTo>
                  <a:pt x="8909449" y="1167323"/>
                  <a:pt x="8909449" y="1185960"/>
                  <a:pt x="8909449" y="1196126"/>
                </a:cubicBezTo>
                <a:cubicBezTo>
                  <a:pt x="8909449" y="1206292"/>
                  <a:pt x="8895895" y="1220694"/>
                  <a:pt x="8909449" y="1227470"/>
                </a:cubicBezTo>
                <a:cubicBezTo>
                  <a:pt x="8923003" y="1234248"/>
                  <a:pt x="8933169" y="1224082"/>
                  <a:pt x="8943335" y="1217305"/>
                </a:cubicBezTo>
                <a:cubicBezTo>
                  <a:pt x="9053209" y="1150041"/>
                  <a:pt x="9153004" y="1067613"/>
                  <a:pt x="9239836" y="972479"/>
                </a:cubicBezTo>
                <a:cubicBezTo>
                  <a:pt x="9270334" y="930122"/>
                  <a:pt x="9320315" y="905555"/>
                  <a:pt x="9355048" y="860656"/>
                </a:cubicBezTo>
                <a:cubicBezTo>
                  <a:pt x="9389781" y="815757"/>
                  <a:pt x="9414348" y="764928"/>
                  <a:pt x="9446540" y="719182"/>
                </a:cubicBezTo>
                <a:cubicBezTo>
                  <a:pt x="9454164" y="707322"/>
                  <a:pt x="9458400" y="686143"/>
                  <a:pt x="9475343" y="694614"/>
                </a:cubicBezTo>
                <a:cubicBezTo>
                  <a:pt x="9492286" y="703086"/>
                  <a:pt x="9483814" y="721724"/>
                  <a:pt x="9475343" y="734430"/>
                </a:cubicBezTo>
                <a:cubicBezTo>
                  <a:pt x="9466872" y="747138"/>
                  <a:pt x="9449929" y="761539"/>
                  <a:pt x="9466872" y="775941"/>
                </a:cubicBezTo>
                <a:cubicBezTo>
                  <a:pt x="9483814" y="790342"/>
                  <a:pt x="9503299" y="763234"/>
                  <a:pt x="9510076" y="760692"/>
                </a:cubicBezTo>
                <a:cubicBezTo>
                  <a:pt x="9516853" y="758150"/>
                  <a:pt x="9521936" y="749679"/>
                  <a:pt x="9527866" y="744596"/>
                </a:cubicBezTo>
                <a:cubicBezTo>
                  <a:pt x="9528036" y="744427"/>
                  <a:pt x="9528290" y="744173"/>
                  <a:pt x="9528459" y="744003"/>
                </a:cubicBezTo>
                <a:cubicBezTo>
                  <a:pt x="9535236" y="737565"/>
                  <a:pt x="9545995" y="737819"/>
                  <a:pt x="9552434" y="744596"/>
                </a:cubicBezTo>
                <a:cubicBezTo>
                  <a:pt x="9563447" y="753068"/>
                  <a:pt x="9558364" y="762386"/>
                  <a:pt x="9552434" y="770011"/>
                </a:cubicBezTo>
                <a:cubicBezTo>
                  <a:pt x="9544894" y="780176"/>
                  <a:pt x="9535745" y="789072"/>
                  <a:pt x="9525325" y="796273"/>
                </a:cubicBezTo>
                <a:cubicBezTo>
                  <a:pt x="9493133" y="814063"/>
                  <a:pt x="9477038" y="833547"/>
                  <a:pt x="9504146" y="869127"/>
                </a:cubicBezTo>
                <a:cubicBezTo>
                  <a:pt x="9519395" y="890306"/>
                  <a:pt x="9502452" y="910637"/>
                  <a:pt x="9493133" y="927580"/>
                </a:cubicBezTo>
                <a:cubicBezTo>
                  <a:pt x="9483814" y="944523"/>
                  <a:pt x="9482120" y="949606"/>
                  <a:pt x="9493133" y="965702"/>
                </a:cubicBezTo>
                <a:cubicBezTo>
                  <a:pt x="9531340" y="1034575"/>
                  <a:pt x="9559889" y="1108446"/>
                  <a:pt x="9577848" y="1185113"/>
                </a:cubicBezTo>
                <a:cubicBezTo>
                  <a:pt x="9590555" y="1227470"/>
                  <a:pt x="9567683" y="1268981"/>
                  <a:pt x="9567683" y="1312185"/>
                </a:cubicBezTo>
                <a:cubicBezTo>
                  <a:pt x="9575053" y="1354373"/>
                  <a:pt x="9594452" y="1393511"/>
                  <a:pt x="9623594" y="1424856"/>
                </a:cubicBezTo>
                <a:cubicBezTo>
                  <a:pt x="9632065" y="1439257"/>
                  <a:pt x="9637995" y="1437563"/>
                  <a:pt x="9647314" y="1424856"/>
                </a:cubicBezTo>
                <a:cubicBezTo>
                  <a:pt x="9693229" y="1360218"/>
                  <a:pt x="9735587" y="1293209"/>
                  <a:pt x="9774386" y="1224082"/>
                </a:cubicBezTo>
                <a:cubicBezTo>
                  <a:pt x="9784552" y="1207986"/>
                  <a:pt x="9779469" y="1197820"/>
                  <a:pt x="9759985" y="1189349"/>
                </a:cubicBezTo>
                <a:cubicBezTo>
                  <a:pt x="9740924" y="1182826"/>
                  <a:pt x="9720677" y="1180793"/>
                  <a:pt x="9700685" y="1183419"/>
                </a:cubicBezTo>
                <a:cubicBezTo>
                  <a:pt x="9623594" y="1182572"/>
                  <a:pt x="9585473" y="1147839"/>
                  <a:pt x="9585473" y="1069901"/>
                </a:cubicBezTo>
                <a:cubicBezTo>
                  <a:pt x="9583778" y="1036862"/>
                  <a:pt x="9592250" y="1021613"/>
                  <a:pt x="9628677" y="1021613"/>
                </a:cubicBezTo>
                <a:cubicBezTo>
                  <a:pt x="9695601" y="1021613"/>
                  <a:pt x="9695601" y="1019919"/>
                  <a:pt x="9684589" y="951301"/>
                </a:cubicBezTo>
                <a:cubicBezTo>
                  <a:pt x="9679506" y="919956"/>
                  <a:pt x="9684589" y="906401"/>
                  <a:pt x="9718475" y="880140"/>
                </a:cubicBezTo>
                <a:cubicBezTo>
                  <a:pt x="9706953" y="942999"/>
                  <a:pt x="9733554" y="1006704"/>
                  <a:pt x="9786246" y="1042792"/>
                </a:cubicBezTo>
                <a:cubicBezTo>
                  <a:pt x="9792007" y="1049654"/>
                  <a:pt x="9794718" y="1058465"/>
                  <a:pt x="9793871" y="1067359"/>
                </a:cubicBezTo>
                <a:cubicBezTo>
                  <a:pt x="9797175" y="1085234"/>
                  <a:pt x="9812931" y="1098195"/>
                  <a:pt x="9831145" y="1097857"/>
                </a:cubicBezTo>
                <a:cubicBezTo>
                  <a:pt x="9850629" y="1097857"/>
                  <a:pt x="9850629" y="1077525"/>
                  <a:pt x="9850629" y="1061429"/>
                </a:cubicBezTo>
                <a:cubicBezTo>
                  <a:pt x="9845885" y="1027205"/>
                  <a:pt x="9839363" y="993319"/>
                  <a:pt x="9831145" y="959772"/>
                </a:cubicBezTo>
                <a:cubicBezTo>
                  <a:pt x="9815049" y="903013"/>
                  <a:pt x="9845547" y="855573"/>
                  <a:pt x="9858254" y="805591"/>
                </a:cubicBezTo>
                <a:cubicBezTo>
                  <a:pt x="9874519" y="743072"/>
                  <a:pt x="9899001" y="682924"/>
                  <a:pt x="9931109" y="626843"/>
                </a:cubicBezTo>
                <a:cubicBezTo>
                  <a:pt x="9939580" y="611848"/>
                  <a:pt x="9939580" y="593550"/>
                  <a:pt x="9931109" y="578556"/>
                </a:cubicBezTo>
                <a:cubicBezTo>
                  <a:pt x="9930346" y="577454"/>
                  <a:pt x="9929583" y="576268"/>
                  <a:pt x="9928906" y="575082"/>
                </a:cubicBezTo>
                <a:cubicBezTo>
                  <a:pt x="9920180" y="559071"/>
                  <a:pt x="9926110" y="538994"/>
                  <a:pt x="9942121" y="530268"/>
                </a:cubicBezTo>
                <a:cubicBezTo>
                  <a:pt x="9959912" y="520102"/>
                  <a:pt x="9973466" y="534504"/>
                  <a:pt x="9984479" y="549752"/>
                </a:cubicBezTo>
                <a:cubicBezTo>
                  <a:pt x="10010740" y="588721"/>
                  <a:pt x="10039544" y="626843"/>
                  <a:pt x="10069194" y="668353"/>
                </a:cubicBezTo>
                <a:cubicBezTo>
                  <a:pt x="10081901" y="642939"/>
                  <a:pt x="10064958" y="616677"/>
                  <a:pt x="10081901" y="595498"/>
                </a:cubicBezTo>
                <a:cubicBezTo>
                  <a:pt x="10087831" y="587027"/>
                  <a:pt x="10093761" y="575167"/>
                  <a:pt x="10103926" y="576014"/>
                </a:cubicBezTo>
                <a:cubicBezTo>
                  <a:pt x="10114092" y="576861"/>
                  <a:pt x="10120870" y="586180"/>
                  <a:pt x="10120870" y="595498"/>
                </a:cubicBezTo>
                <a:cubicBezTo>
                  <a:pt x="10147640" y="666659"/>
                  <a:pt x="10166616" y="740530"/>
                  <a:pt x="10177628" y="815757"/>
                </a:cubicBezTo>
                <a:cubicBezTo>
                  <a:pt x="10183558" y="897676"/>
                  <a:pt x="10209820" y="976884"/>
                  <a:pt x="10253872" y="1046181"/>
                </a:cubicBezTo>
                <a:cubicBezTo>
                  <a:pt x="10274203" y="1084303"/>
                  <a:pt x="10287758" y="1142756"/>
                  <a:pt x="10320796" y="1152922"/>
                </a:cubicBezTo>
                <a:cubicBezTo>
                  <a:pt x="10353835" y="1163088"/>
                  <a:pt x="10372473" y="1101245"/>
                  <a:pt x="10398734" y="1072443"/>
                </a:cubicBezTo>
                <a:cubicBezTo>
                  <a:pt x="10423301" y="1045673"/>
                  <a:pt x="10451935" y="1022799"/>
                  <a:pt x="10483449" y="1004671"/>
                </a:cubicBezTo>
                <a:cubicBezTo>
                  <a:pt x="10514793" y="981798"/>
                  <a:pt x="10517335" y="935205"/>
                  <a:pt x="10527500" y="897083"/>
                </a:cubicBezTo>
                <a:cubicBezTo>
                  <a:pt x="10527500" y="892000"/>
                  <a:pt x="10527500" y="892000"/>
                  <a:pt x="10527500" y="892000"/>
                </a:cubicBezTo>
                <a:cubicBezTo>
                  <a:pt x="10532583" y="874210"/>
                  <a:pt x="10510557" y="843713"/>
                  <a:pt x="10538513" y="840324"/>
                </a:cubicBezTo>
                <a:cubicBezTo>
                  <a:pt x="10566469" y="836935"/>
                  <a:pt x="10567316" y="870821"/>
                  <a:pt x="10574093" y="892000"/>
                </a:cubicBezTo>
                <a:lnTo>
                  <a:pt x="10574093" y="908096"/>
                </a:lnTo>
                <a:lnTo>
                  <a:pt x="10574093" y="913179"/>
                </a:lnTo>
                <a:cubicBezTo>
                  <a:pt x="10582565" y="904707"/>
                  <a:pt x="10587648" y="896236"/>
                  <a:pt x="10587648" y="881835"/>
                </a:cubicBezTo>
                <a:cubicBezTo>
                  <a:pt x="10604591" y="786107"/>
                  <a:pt x="10618145" y="689532"/>
                  <a:pt x="10639323" y="594652"/>
                </a:cubicBezTo>
                <a:cubicBezTo>
                  <a:pt x="10664738" y="484522"/>
                  <a:pt x="10735051" y="443012"/>
                  <a:pt x="10852805" y="434540"/>
                </a:cubicBezTo>
                <a:cubicBezTo>
                  <a:pt x="10887538" y="431999"/>
                  <a:pt x="10889232" y="449789"/>
                  <a:pt x="10907022" y="459108"/>
                </a:cubicBezTo>
                <a:cubicBezTo>
                  <a:pt x="11013762" y="517561"/>
                  <a:pt x="11014610" y="623454"/>
                  <a:pt x="11029858" y="722570"/>
                </a:cubicBezTo>
                <a:cubicBezTo>
                  <a:pt x="11039008" y="749848"/>
                  <a:pt x="11041041" y="778990"/>
                  <a:pt x="11035789" y="807285"/>
                </a:cubicBezTo>
                <a:cubicBezTo>
                  <a:pt x="11067133" y="773399"/>
                  <a:pt x="11084076" y="806439"/>
                  <a:pt x="11086617" y="816604"/>
                </a:cubicBezTo>
                <a:cubicBezTo>
                  <a:pt x="11089158" y="826770"/>
                  <a:pt x="11088312" y="843713"/>
                  <a:pt x="11105254" y="843713"/>
                </a:cubicBezTo>
                <a:cubicBezTo>
                  <a:pt x="11109576" y="830159"/>
                  <a:pt x="11106356" y="815249"/>
                  <a:pt x="11096784" y="804744"/>
                </a:cubicBezTo>
                <a:cubicBezTo>
                  <a:pt x="11090006" y="795425"/>
                  <a:pt x="11093394" y="793731"/>
                  <a:pt x="11090006" y="777635"/>
                </a:cubicBezTo>
                <a:cubicBezTo>
                  <a:pt x="11086617" y="761539"/>
                  <a:pt x="11076452" y="736125"/>
                  <a:pt x="11095936" y="731889"/>
                </a:cubicBezTo>
                <a:cubicBezTo>
                  <a:pt x="11115421" y="727654"/>
                  <a:pt x="11142529" y="714946"/>
                  <a:pt x="11158625" y="749679"/>
                </a:cubicBezTo>
                <a:cubicBezTo>
                  <a:pt x="11189631" y="807455"/>
                  <a:pt x="11212165" y="869381"/>
                  <a:pt x="11225549" y="933511"/>
                </a:cubicBezTo>
                <a:cubicBezTo>
                  <a:pt x="11227244" y="945371"/>
                  <a:pt x="11226397" y="959772"/>
                  <a:pt x="11241645" y="964855"/>
                </a:cubicBezTo>
                <a:cubicBezTo>
                  <a:pt x="11256895" y="969937"/>
                  <a:pt x="11260283" y="952995"/>
                  <a:pt x="11267060" y="942829"/>
                </a:cubicBezTo>
                <a:cubicBezTo>
                  <a:pt x="11341609" y="839477"/>
                  <a:pt x="11423783" y="740360"/>
                  <a:pt x="11488165" y="629384"/>
                </a:cubicBezTo>
                <a:cubicBezTo>
                  <a:pt x="11536452" y="547211"/>
                  <a:pt x="11605072" y="472662"/>
                  <a:pt x="11591518" y="365921"/>
                </a:cubicBezTo>
                <a:cubicBezTo>
                  <a:pt x="11591518" y="352367"/>
                  <a:pt x="11591518" y="337965"/>
                  <a:pt x="11591518" y="324411"/>
                </a:cubicBezTo>
                <a:cubicBezTo>
                  <a:pt x="11591518" y="310857"/>
                  <a:pt x="11574575" y="296455"/>
                  <a:pt x="11591518" y="285443"/>
                </a:cubicBezTo>
                <a:cubicBezTo>
                  <a:pt x="11608460" y="274429"/>
                  <a:pt x="11607614" y="290525"/>
                  <a:pt x="11622862" y="303233"/>
                </a:cubicBezTo>
                <a:cubicBezTo>
                  <a:pt x="11638111" y="315940"/>
                  <a:pt x="11647430" y="307468"/>
                  <a:pt x="11647430" y="292219"/>
                </a:cubicBezTo>
                <a:cubicBezTo>
                  <a:pt x="11655647" y="264603"/>
                  <a:pt x="11660730" y="236223"/>
                  <a:pt x="11662678" y="207505"/>
                </a:cubicBezTo>
                <a:cubicBezTo>
                  <a:pt x="11660983" y="192257"/>
                  <a:pt x="11661831" y="168536"/>
                  <a:pt x="11682162" y="165995"/>
                </a:cubicBezTo>
                <a:cubicBezTo>
                  <a:pt x="11702494" y="163453"/>
                  <a:pt x="11703340" y="185479"/>
                  <a:pt x="11707576" y="202422"/>
                </a:cubicBezTo>
                <a:cubicBezTo>
                  <a:pt x="11721724" y="276971"/>
                  <a:pt x="11729094" y="352706"/>
                  <a:pt x="11729603" y="428610"/>
                </a:cubicBezTo>
                <a:cubicBezTo>
                  <a:pt x="11760608" y="362025"/>
                  <a:pt x="11773231" y="288238"/>
                  <a:pt x="11766030" y="215129"/>
                </a:cubicBezTo>
                <a:cubicBezTo>
                  <a:pt x="11766030" y="200728"/>
                  <a:pt x="11755864" y="178702"/>
                  <a:pt x="11781279" y="175313"/>
                </a:cubicBezTo>
                <a:cubicBezTo>
                  <a:pt x="11806692" y="171925"/>
                  <a:pt x="11798222" y="193951"/>
                  <a:pt x="11806692" y="210047"/>
                </a:cubicBezTo>
                <a:cubicBezTo>
                  <a:pt x="11815164" y="226142"/>
                  <a:pt x="11801610" y="243932"/>
                  <a:pt x="11815164" y="260028"/>
                </a:cubicBezTo>
                <a:cubicBezTo>
                  <a:pt x="11837190" y="234614"/>
                  <a:pt x="11830412" y="202422"/>
                  <a:pt x="11841426" y="175313"/>
                </a:cubicBezTo>
                <a:cubicBezTo>
                  <a:pt x="11844815" y="168536"/>
                  <a:pt x="11840579" y="160065"/>
                  <a:pt x="11855827" y="159217"/>
                </a:cubicBezTo>
                <a:cubicBezTo>
                  <a:pt x="11871076" y="158371"/>
                  <a:pt x="11871076" y="170231"/>
                  <a:pt x="11871076" y="177855"/>
                </a:cubicBezTo>
                <a:cubicBezTo>
                  <a:pt x="11882936" y="207505"/>
                  <a:pt x="11857522" y="237155"/>
                  <a:pt x="11871076" y="267653"/>
                </a:cubicBezTo>
                <a:cubicBezTo>
                  <a:pt x="11889714" y="256639"/>
                  <a:pt x="11885478" y="237155"/>
                  <a:pt x="11889714" y="226989"/>
                </a:cubicBezTo>
                <a:cubicBezTo>
                  <a:pt x="11893948" y="216823"/>
                  <a:pt x="11892255" y="204963"/>
                  <a:pt x="11911739" y="205811"/>
                </a:cubicBezTo>
                <a:cubicBezTo>
                  <a:pt x="11931223" y="206658"/>
                  <a:pt x="11930376" y="215977"/>
                  <a:pt x="11926987" y="234614"/>
                </a:cubicBezTo>
                <a:cubicBezTo>
                  <a:pt x="11923599" y="253251"/>
                  <a:pt x="11930376" y="270194"/>
                  <a:pt x="11941390" y="279513"/>
                </a:cubicBezTo>
                <a:cubicBezTo>
                  <a:pt x="11952402" y="288831"/>
                  <a:pt x="11953250" y="322717"/>
                  <a:pt x="11941390" y="348131"/>
                </a:cubicBezTo>
                <a:cubicBezTo>
                  <a:pt x="11908180" y="411583"/>
                  <a:pt x="11886410" y="480456"/>
                  <a:pt x="11877006" y="551447"/>
                </a:cubicBezTo>
                <a:cubicBezTo>
                  <a:pt x="11865484" y="601174"/>
                  <a:pt x="11873702" y="653358"/>
                  <a:pt x="11899879" y="697156"/>
                </a:cubicBezTo>
                <a:cubicBezTo>
                  <a:pt x="11956638" y="775941"/>
                  <a:pt x="12021021" y="848796"/>
                  <a:pt x="12077781" y="927580"/>
                </a:cubicBezTo>
                <a:cubicBezTo>
                  <a:pt x="12121831" y="988575"/>
                  <a:pt x="12160801" y="1052958"/>
                  <a:pt x="12198922" y="1117341"/>
                </a:cubicBezTo>
                <a:cubicBezTo>
                  <a:pt x="12202481" y="1132675"/>
                  <a:pt x="12202481" y="1148601"/>
                  <a:pt x="12198922" y="1163934"/>
                </a:cubicBezTo>
                <a:cubicBezTo>
                  <a:pt x="12198922" y="1396238"/>
                  <a:pt x="12198922" y="1767484"/>
                  <a:pt x="12198922" y="2151267"/>
                </a:cubicBezTo>
                <a:lnTo>
                  <a:pt x="12198922" y="2317477"/>
                </a:lnTo>
                <a:lnTo>
                  <a:pt x="6833098" y="2317477"/>
                </a:lnTo>
                <a:lnTo>
                  <a:pt x="6833091" y="2316903"/>
                </a:lnTo>
                <a:cubicBezTo>
                  <a:pt x="6819130" y="2234814"/>
                  <a:pt x="6784101" y="2157723"/>
                  <a:pt x="6731433" y="2093255"/>
                </a:cubicBezTo>
                <a:cubicBezTo>
                  <a:pt x="6750138" y="2166766"/>
                  <a:pt x="6743073" y="2243708"/>
                  <a:pt x="6712711" y="2311680"/>
                </a:cubicBezTo>
                <a:lnTo>
                  <a:pt x="6709294" y="2317477"/>
                </a:lnTo>
                <a:lnTo>
                  <a:pt x="1784936" y="2317477"/>
                </a:lnTo>
                <a:lnTo>
                  <a:pt x="1803577" y="2311819"/>
                </a:lnTo>
                <a:cubicBezTo>
                  <a:pt x="1799443" y="2294029"/>
                  <a:pt x="1790675" y="2277679"/>
                  <a:pt x="1778162" y="2264379"/>
                </a:cubicBezTo>
                <a:cubicBezTo>
                  <a:pt x="1767150" y="2277933"/>
                  <a:pt x="1751901" y="2292335"/>
                  <a:pt x="1762067" y="2308431"/>
                </a:cubicBezTo>
                <a:lnTo>
                  <a:pt x="1780441" y="2317477"/>
                </a:lnTo>
                <a:lnTo>
                  <a:pt x="1247923" y="2317477"/>
                </a:lnTo>
                <a:lnTo>
                  <a:pt x="1269874" y="2300171"/>
                </a:lnTo>
                <a:cubicBezTo>
                  <a:pt x="1285123" y="2283863"/>
                  <a:pt x="1295712" y="2263108"/>
                  <a:pt x="1291900" y="2248283"/>
                </a:cubicBezTo>
                <a:cubicBezTo>
                  <a:pt x="1278871" y="2210076"/>
                  <a:pt x="1268671" y="2171023"/>
                  <a:pt x="1261403" y="2131377"/>
                </a:cubicBezTo>
                <a:cubicBezTo>
                  <a:pt x="1261521" y="2101896"/>
                  <a:pt x="1239072" y="2077244"/>
                  <a:pt x="1209726" y="2074618"/>
                </a:cubicBezTo>
                <a:cubicBezTo>
                  <a:pt x="1209726" y="2152556"/>
                  <a:pt x="1209726" y="2227952"/>
                  <a:pt x="1209726" y="2304195"/>
                </a:cubicBezTo>
                <a:lnTo>
                  <a:pt x="1209413" y="2317477"/>
                </a:lnTo>
                <a:lnTo>
                  <a:pt x="0" y="2317477"/>
                </a:lnTo>
                <a:lnTo>
                  <a:pt x="0" y="662423"/>
                </a:lnTo>
                <a:cubicBezTo>
                  <a:pt x="37185" y="636754"/>
                  <a:pt x="66513" y="601259"/>
                  <a:pt x="84715" y="559918"/>
                </a:cubicBezTo>
                <a:cubicBezTo>
                  <a:pt x="98115" y="541620"/>
                  <a:pt x="110557" y="522728"/>
                  <a:pt x="121989" y="503160"/>
                </a:cubicBezTo>
                <a:cubicBezTo>
                  <a:pt x="135563" y="466817"/>
                  <a:pt x="135563" y="426832"/>
                  <a:pt x="121989" y="390489"/>
                </a:cubicBezTo>
                <a:cubicBezTo>
                  <a:pt x="106280" y="347453"/>
                  <a:pt x="108104" y="300013"/>
                  <a:pt x="127072" y="258334"/>
                </a:cubicBezTo>
                <a:cubicBezTo>
                  <a:pt x="153570" y="185564"/>
                  <a:pt x="184696" y="114488"/>
                  <a:pt x="220258" y="45700"/>
                </a:cubicBezTo>
                <a:cubicBezTo>
                  <a:pt x="234554" y="19968"/>
                  <a:pt x="253139" y="3885"/>
                  <a:pt x="273448" y="618"/>
                </a:cubicBezTo>
                <a:close/>
                <a:moveTo>
                  <a:pt x="325305" y="1380804"/>
                </a:moveTo>
                <a:cubicBezTo>
                  <a:pt x="316598" y="1401644"/>
                  <a:pt x="316598" y="1425194"/>
                  <a:pt x="325305" y="1446034"/>
                </a:cubicBezTo>
                <a:cubicBezTo>
                  <a:pt x="348178" y="1418078"/>
                  <a:pt x="328693" y="1400288"/>
                  <a:pt x="325305" y="1380804"/>
                </a:cubicBezTo>
                <a:close/>
                <a:moveTo>
                  <a:pt x="11688092" y="608206"/>
                </a:moveTo>
                <a:cubicBezTo>
                  <a:pt x="11628454" y="664795"/>
                  <a:pt x="11578640" y="730957"/>
                  <a:pt x="11540688" y="803897"/>
                </a:cubicBezTo>
                <a:cubicBezTo>
                  <a:pt x="11465292" y="931816"/>
                  <a:pt x="11451737" y="1081761"/>
                  <a:pt x="11393285" y="1215610"/>
                </a:cubicBezTo>
                <a:cubicBezTo>
                  <a:pt x="11392268" y="1217644"/>
                  <a:pt x="11391505" y="1219762"/>
                  <a:pt x="11391083" y="1221964"/>
                </a:cubicBezTo>
                <a:cubicBezTo>
                  <a:pt x="11388795" y="1234417"/>
                  <a:pt x="11396928" y="1246362"/>
                  <a:pt x="11409380" y="1248649"/>
                </a:cubicBezTo>
                <a:cubicBezTo>
                  <a:pt x="11425476" y="1251191"/>
                  <a:pt x="11436489" y="1262204"/>
                  <a:pt x="11457668" y="1267286"/>
                </a:cubicBezTo>
                <a:cubicBezTo>
                  <a:pt x="11457668" y="1245260"/>
                  <a:pt x="11457668" y="1226624"/>
                  <a:pt x="11457668" y="1207986"/>
                </a:cubicBezTo>
                <a:cubicBezTo>
                  <a:pt x="11457413" y="1205953"/>
                  <a:pt x="11457160" y="1204004"/>
                  <a:pt x="11456905" y="1201972"/>
                </a:cubicBezTo>
                <a:cubicBezTo>
                  <a:pt x="11447079" y="1108955"/>
                  <a:pt x="11514596" y="1025511"/>
                  <a:pt x="11607614" y="1015683"/>
                </a:cubicBezTo>
                <a:cubicBezTo>
                  <a:pt x="11637010" y="1004586"/>
                  <a:pt x="11668778" y="1000774"/>
                  <a:pt x="11699952" y="1004671"/>
                </a:cubicBezTo>
                <a:cubicBezTo>
                  <a:pt x="11763488" y="1024155"/>
                  <a:pt x="11792291" y="980951"/>
                  <a:pt x="11821942" y="939441"/>
                </a:cubicBezTo>
                <a:lnTo>
                  <a:pt x="11821942" y="936052"/>
                </a:lnTo>
                <a:cubicBezTo>
                  <a:pt x="11845662" y="906487"/>
                  <a:pt x="11848627" y="865400"/>
                  <a:pt x="11829566" y="832700"/>
                </a:cubicBezTo>
                <a:cubicBezTo>
                  <a:pt x="11777806" y="760862"/>
                  <a:pt x="11730619" y="685889"/>
                  <a:pt x="11688092" y="608206"/>
                </a:cubicBezTo>
                <a:close/>
                <a:moveTo>
                  <a:pt x="11908244" y="1054440"/>
                </a:moveTo>
                <a:cubicBezTo>
                  <a:pt x="11903691" y="1051687"/>
                  <a:pt x="11897761" y="1051687"/>
                  <a:pt x="11888866" y="1055499"/>
                </a:cubicBezTo>
                <a:cubicBezTo>
                  <a:pt x="11871076" y="1063124"/>
                  <a:pt x="11874464" y="1074137"/>
                  <a:pt x="11883783" y="1088538"/>
                </a:cubicBezTo>
                <a:cubicBezTo>
                  <a:pt x="11930630" y="1175880"/>
                  <a:pt x="11945286" y="1276944"/>
                  <a:pt x="11925294" y="1374027"/>
                </a:cubicBezTo>
                <a:cubicBezTo>
                  <a:pt x="11919363" y="1436716"/>
                  <a:pt x="11872770" y="1479073"/>
                  <a:pt x="11863451" y="1554469"/>
                </a:cubicBezTo>
                <a:cubicBezTo>
                  <a:pt x="11854132" y="1629865"/>
                  <a:pt x="11849050" y="1632407"/>
                  <a:pt x="11924446" y="1673917"/>
                </a:cubicBezTo>
                <a:cubicBezTo>
                  <a:pt x="11950454" y="1571921"/>
                  <a:pt x="11986203" y="1472635"/>
                  <a:pt x="12031187" y="1377416"/>
                </a:cubicBezTo>
                <a:lnTo>
                  <a:pt x="12029493" y="1374027"/>
                </a:lnTo>
                <a:cubicBezTo>
                  <a:pt x="12034067" y="1365386"/>
                  <a:pt x="12034661" y="1355220"/>
                  <a:pt x="12031187" y="1346071"/>
                </a:cubicBezTo>
                <a:cubicBezTo>
                  <a:pt x="11993912" y="1254579"/>
                  <a:pt x="11955791" y="1162240"/>
                  <a:pt x="11919363" y="1069901"/>
                </a:cubicBezTo>
                <a:cubicBezTo>
                  <a:pt x="11915975" y="1062700"/>
                  <a:pt x="11912798" y="1057194"/>
                  <a:pt x="11908244" y="1054440"/>
                </a:cubicBezTo>
                <a:close/>
                <a:moveTo>
                  <a:pt x="11053578" y="831853"/>
                </a:moveTo>
                <a:cubicBezTo>
                  <a:pt x="11041296" y="864044"/>
                  <a:pt x="11041296" y="899625"/>
                  <a:pt x="11053578" y="931816"/>
                </a:cubicBezTo>
                <a:cubicBezTo>
                  <a:pt x="11059509" y="941135"/>
                  <a:pt x="11060356" y="958925"/>
                  <a:pt x="11077298" y="952995"/>
                </a:cubicBezTo>
                <a:lnTo>
                  <a:pt x="11077298" y="949606"/>
                </a:lnTo>
                <a:cubicBezTo>
                  <a:pt x="11097630" y="943676"/>
                  <a:pt x="11084924" y="928427"/>
                  <a:pt x="11084076" y="922497"/>
                </a:cubicBezTo>
                <a:cubicBezTo>
                  <a:pt x="11075605" y="892000"/>
                  <a:pt x="11064592" y="862350"/>
                  <a:pt x="11053578" y="831853"/>
                </a:cubicBezTo>
                <a:close/>
                <a:moveTo>
                  <a:pt x="10013282" y="785260"/>
                </a:moveTo>
                <a:lnTo>
                  <a:pt x="10013282" y="786954"/>
                </a:lnTo>
                <a:cubicBezTo>
                  <a:pt x="9996339" y="830159"/>
                  <a:pt x="9984479" y="870821"/>
                  <a:pt x="9970924" y="910637"/>
                </a:cubicBezTo>
                <a:cubicBezTo>
                  <a:pt x="10041238" y="840324"/>
                  <a:pt x="10046320" y="824229"/>
                  <a:pt x="10013282" y="785260"/>
                </a:cubicBezTo>
                <a:close/>
                <a:moveTo>
                  <a:pt x="10058181" y="891153"/>
                </a:moveTo>
                <a:cubicBezTo>
                  <a:pt x="10030225" y="919956"/>
                  <a:pt x="10004810" y="950453"/>
                  <a:pt x="10013282" y="986033"/>
                </a:cubicBezTo>
                <a:cubicBezTo>
                  <a:pt x="10021245" y="1021105"/>
                  <a:pt x="10013452" y="1057956"/>
                  <a:pt x="9992103" y="1086844"/>
                </a:cubicBezTo>
                <a:cubicBezTo>
                  <a:pt x="9974313" y="1117341"/>
                  <a:pt x="9958217" y="1149533"/>
                  <a:pt x="9941274" y="1180030"/>
                </a:cubicBezTo>
                <a:cubicBezTo>
                  <a:pt x="9941274" y="1192738"/>
                  <a:pt x="9929414" y="1203750"/>
                  <a:pt x="9941274" y="1218999"/>
                </a:cubicBezTo>
                <a:cubicBezTo>
                  <a:pt x="9965164" y="1255765"/>
                  <a:pt x="9993628" y="1289312"/>
                  <a:pt x="10025989" y="1318962"/>
                </a:cubicBezTo>
                <a:lnTo>
                  <a:pt x="10025989" y="1322351"/>
                </a:lnTo>
                <a:cubicBezTo>
                  <a:pt x="10102232" y="1379110"/>
                  <a:pt x="10112398" y="1381651"/>
                  <a:pt x="10178476" y="1316421"/>
                </a:cubicBezTo>
                <a:cubicBezTo>
                  <a:pt x="10203212" y="1298122"/>
                  <a:pt x="10209905" y="1263898"/>
                  <a:pt x="10193724" y="1237636"/>
                </a:cubicBezTo>
                <a:cubicBezTo>
                  <a:pt x="10174748" y="1193415"/>
                  <a:pt x="10149588" y="1152074"/>
                  <a:pt x="10119175" y="1114800"/>
                </a:cubicBezTo>
                <a:cubicBezTo>
                  <a:pt x="10076140" y="1069223"/>
                  <a:pt x="10054114" y="1007890"/>
                  <a:pt x="10058181" y="945371"/>
                </a:cubicBezTo>
                <a:lnTo>
                  <a:pt x="10058181" y="891153"/>
                </a:lnTo>
                <a:close/>
                <a:moveTo>
                  <a:pt x="10477519" y="1291006"/>
                </a:moveTo>
                <a:cubicBezTo>
                  <a:pt x="10468285" y="1298885"/>
                  <a:pt x="10462693" y="1310237"/>
                  <a:pt x="10462270" y="1322351"/>
                </a:cubicBezTo>
                <a:cubicBezTo>
                  <a:pt x="10444480" y="1316421"/>
                  <a:pt x="10431773" y="1318962"/>
                  <a:pt x="10431773" y="1340988"/>
                </a:cubicBezTo>
                <a:cubicBezTo>
                  <a:pt x="10431773" y="1347766"/>
                  <a:pt x="10421607" y="1361320"/>
                  <a:pt x="10441939" y="1357931"/>
                </a:cubicBezTo>
                <a:cubicBezTo>
                  <a:pt x="10462270" y="1354542"/>
                  <a:pt x="10462270" y="1337600"/>
                  <a:pt x="10462270" y="1322351"/>
                </a:cubicBezTo>
                <a:cubicBezTo>
                  <a:pt x="10480907" y="1317268"/>
                  <a:pt x="10481755" y="1305408"/>
                  <a:pt x="10477519" y="1291006"/>
                </a:cubicBezTo>
                <a:close/>
                <a:moveTo>
                  <a:pt x="9864184" y="1335058"/>
                </a:moveTo>
                <a:cubicBezTo>
                  <a:pt x="9848427" y="1371909"/>
                  <a:pt x="9838939" y="1411132"/>
                  <a:pt x="9836228" y="1451117"/>
                </a:cubicBezTo>
                <a:lnTo>
                  <a:pt x="9836228" y="1452812"/>
                </a:lnTo>
                <a:cubicBezTo>
                  <a:pt x="9911624" y="1400288"/>
                  <a:pt x="9916707" y="1394358"/>
                  <a:pt x="9864184" y="1335058"/>
                </a:cubicBezTo>
                <a:close/>
                <a:moveTo>
                  <a:pt x="11373800" y="1432480"/>
                </a:moveTo>
                <a:cubicBezTo>
                  <a:pt x="11408195" y="1514992"/>
                  <a:pt x="11436575" y="1599961"/>
                  <a:pt x="11458515" y="1686625"/>
                </a:cubicBezTo>
                <a:lnTo>
                  <a:pt x="11458515" y="1683236"/>
                </a:lnTo>
                <a:cubicBezTo>
                  <a:pt x="11489012" y="1654433"/>
                  <a:pt x="11540688" y="1646809"/>
                  <a:pt x="11542383" y="1612075"/>
                </a:cubicBezTo>
                <a:cubicBezTo>
                  <a:pt x="11536283" y="1563111"/>
                  <a:pt x="11523407" y="1515246"/>
                  <a:pt x="11504261" y="1469754"/>
                </a:cubicBezTo>
                <a:cubicBezTo>
                  <a:pt x="11503413" y="1465519"/>
                  <a:pt x="11494943" y="1460436"/>
                  <a:pt x="11489860" y="1460436"/>
                </a:cubicBezTo>
                <a:cubicBezTo>
                  <a:pt x="11449536" y="1460436"/>
                  <a:pt x="11409720" y="1450863"/>
                  <a:pt x="11373800" y="1432480"/>
                </a:cubicBezTo>
                <a:close/>
                <a:moveTo>
                  <a:pt x="9409266" y="995352"/>
                </a:moveTo>
                <a:cubicBezTo>
                  <a:pt x="9408418" y="994505"/>
                  <a:pt x="9398253" y="1002129"/>
                  <a:pt x="9398253" y="1002129"/>
                </a:cubicBezTo>
                <a:lnTo>
                  <a:pt x="9397406" y="1001282"/>
                </a:lnTo>
                <a:cubicBezTo>
                  <a:pt x="9392323" y="1020767"/>
                  <a:pt x="9413502" y="1030085"/>
                  <a:pt x="9416890" y="1047875"/>
                </a:cubicBezTo>
                <a:cubicBezTo>
                  <a:pt x="9427734" y="1030932"/>
                  <a:pt x="9424430" y="1008567"/>
                  <a:pt x="9409266" y="995352"/>
                </a:cubicBezTo>
                <a:close/>
                <a:moveTo>
                  <a:pt x="9368602" y="1015683"/>
                </a:moveTo>
                <a:cubicBezTo>
                  <a:pt x="9341833" y="1035422"/>
                  <a:pt x="9316927" y="1057533"/>
                  <a:pt x="9294054" y="1081761"/>
                </a:cubicBezTo>
                <a:cubicBezTo>
                  <a:pt x="9237380" y="1164104"/>
                  <a:pt x="9170455" y="1238992"/>
                  <a:pt x="9094974" y="1304561"/>
                </a:cubicBezTo>
                <a:cubicBezTo>
                  <a:pt x="9073795" y="1321504"/>
                  <a:pt x="9074643" y="1358778"/>
                  <a:pt x="9044992" y="1372332"/>
                </a:cubicBezTo>
                <a:cubicBezTo>
                  <a:pt x="9044992" y="1373180"/>
                  <a:pt x="9044992" y="1385887"/>
                  <a:pt x="9044992" y="1385887"/>
                </a:cubicBezTo>
                <a:cubicBezTo>
                  <a:pt x="9063629" y="1424856"/>
                  <a:pt x="9035674" y="1424856"/>
                  <a:pt x="9011953" y="1424856"/>
                </a:cubicBezTo>
                <a:cubicBezTo>
                  <a:pt x="9001619" y="1425788"/>
                  <a:pt x="8991368" y="1427736"/>
                  <a:pt x="8981456" y="1430786"/>
                </a:cubicBezTo>
                <a:cubicBezTo>
                  <a:pt x="8913685" y="1438410"/>
                  <a:pt x="8856079" y="1495169"/>
                  <a:pt x="8800167" y="1503640"/>
                </a:cubicBezTo>
                <a:cubicBezTo>
                  <a:pt x="8744255" y="1512112"/>
                  <a:pt x="8734936" y="1552775"/>
                  <a:pt x="8734936" y="1596827"/>
                </a:cubicBezTo>
                <a:cubicBezTo>
                  <a:pt x="8735445" y="1644691"/>
                  <a:pt x="8732649" y="1692555"/>
                  <a:pt x="8726465" y="1739995"/>
                </a:cubicBezTo>
                <a:cubicBezTo>
                  <a:pt x="8716892" y="1831402"/>
                  <a:pt x="8702152" y="1922216"/>
                  <a:pt x="8682413" y="2011929"/>
                </a:cubicBezTo>
                <a:cubicBezTo>
                  <a:pt x="8664030" y="2066994"/>
                  <a:pt x="8676992" y="2127649"/>
                  <a:pt x="8716299" y="2170346"/>
                </a:cubicBezTo>
                <a:cubicBezTo>
                  <a:pt x="8732395" y="2188136"/>
                  <a:pt x="8735784" y="2189830"/>
                  <a:pt x="8752727" y="2170346"/>
                </a:cubicBezTo>
                <a:cubicBezTo>
                  <a:pt x="8789154" y="2127988"/>
                  <a:pt x="8810333" y="2066146"/>
                  <a:pt x="8873869" y="2050898"/>
                </a:cubicBezTo>
                <a:cubicBezTo>
                  <a:pt x="8905213" y="2044120"/>
                  <a:pt x="8905213" y="2028872"/>
                  <a:pt x="8905213" y="2000916"/>
                </a:cubicBezTo>
                <a:cubicBezTo>
                  <a:pt x="8892337" y="1939159"/>
                  <a:pt x="8912160" y="1875115"/>
                  <a:pt x="8957736" y="1831487"/>
                </a:cubicBezTo>
                <a:cubicBezTo>
                  <a:pt x="8999755" y="1800396"/>
                  <a:pt x="9025085" y="1751601"/>
                  <a:pt x="9026355" y="1699331"/>
                </a:cubicBezTo>
                <a:cubicBezTo>
                  <a:pt x="9029235" y="1622241"/>
                  <a:pt x="9064985" y="1550064"/>
                  <a:pt x="9124624" y="1501099"/>
                </a:cubicBezTo>
                <a:cubicBezTo>
                  <a:pt x="9171218" y="1462978"/>
                  <a:pt x="9227129" y="1482462"/>
                  <a:pt x="9275416" y="1462978"/>
                </a:cubicBezTo>
                <a:cubicBezTo>
                  <a:pt x="9297442" y="1454506"/>
                  <a:pt x="9293206" y="1496863"/>
                  <a:pt x="9315232" y="1501946"/>
                </a:cubicBezTo>
                <a:cubicBezTo>
                  <a:pt x="9319468" y="1502793"/>
                  <a:pt x="9326245" y="1510418"/>
                  <a:pt x="9326245" y="1510418"/>
                </a:cubicBezTo>
                <a:cubicBezTo>
                  <a:pt x="9381056" y="1544219"/>
                  <a:pt x="9414942" y="1603604"/>
                  <a:pt x="9416043" y="1667987"/>
                </a:cubicBezTo>
                <a:cubicBezTo>
                  <a:pt x="9431292" y="1745925"/>
                  <a:pt x="9440610" y="1830639"/>
                  <a:pt x="9453317" y="1915354"/>
                </a:cubicBezTo>
                <a:cubicBezTo>
                  <a:pt x="9470260" y="1859442"/>
                  <a:pt x="9477884" y="1805225"/>
                  <a:pt x="9497369" y="1754396"/>
                </a:cubicBezTo>
                <a:lnTo>
                  <a:pt x="9497369" y="1756091"/>
                </a:lnTo>
                <a:cubicBezTo>
                  <a:pt x="9518548" y="1718138"/>
                  <a:pt x="9530746" y="1675781"/>
                  <a:pt x="9532949" y="1632407"/>
                </a:cubicBezTo>
                <a:cubicBezTo>
                  <a:pt x="9523884" y="1528462"/>
                  <a:pt x="9482713" y="1429854"/>
                  <a:pt x="9415196" y="1350307"/>
                </a:cubicBezTo>
                <a:cubicBezTo>
                  <a:pt x="9401811" y="1335651"/>
                  <a:pt x="9394017" y="1316760"/>
                  <a:pt x="9393170" y="1296936"/>
                </a:cubicBezTo>
                <a:cubicBezTo>
                  <a:pt x="9387240" y="1249496"/>
                  <a:pt x="9394864" y="1198668"/>
                  <a:pt x="9352507" y="1159699"/>
                </a:cubicBezTo>
                <a:cubicBezTo>
                  <a:pt x="9334971" y="1143942"/>
                  <a:pt x="9331074" y="1118019"/>
                  <a:pt x="9343188" y="1097857"/>
                </a:cubicBezTo>
                <a:cubicBezTo>
                  <a:pt x="9362842" y="1111581"/>
                  <a:pt x="9378853" y="1129879"/>
                  <a:pt x="9389781" y="1151227"/>
                </a:cubicBezTo>
                <a:cubicBezTo>
                  <a:pt x="9396558" y="1158852"/>
                  <a:pt x="9404183" y="1164782"/>
                  <a:pt x="9413502" y="1158852"/>
                </a:cubicBezTo>
                <a:cubicBezTo>
                  <a:pt x="9422820" y="1152922"/>
                  <a:pt x="9413502" y="1144450"/>
                  <a:pt x="9413502" y="1137673"/>
                </a:cubicBezTo>
                <a:cubicBezTo>
                  <a:pt x="9398253" y="1100398"/>
                  <a:pt x="9383851" y="1058041"/>
                  <a:pt x="9368602" y="1015683"/>
                </a:cubicBezTo>
                <a:close/>
                <a:moveTo>
                  <a:pt x="9816743" y="1534138"/>
                </a:moveTo>
                <a:cubicBezTo>
                  <a:pt x="9809119" y="1570565"/>
                  <a:pt x="9803189" y="1597674"/>
                  <a:pt x="9796412" y="1629019"/>
                </a:cubicBezTo>
                <a:cubicBezTo>
                  <a:pt x="9789635" y="1660363"/>
                  <a:pt x="9765067" y="1690860"/>
                  <a:pt x="9778622" y="1723052"/>
                </a:cubicBezTo>
                <a:cubicBezTo>
                  <a:pt x="9805392" y="1795821"/>
                  <a:pt x="9827417" y="1870286"/>
                  <a:pt x="9844699" y="1945852"/>
                </a:cubicBezTo>
                <a:lnTo>
                  <a:pt x="9844699" y="1947546"/>
                </a:lnTo>
                <a:cubicBezTo>
                  <a:pt x="9890445" y="1931450"/>
                  <a:pt x="9891293" y="1903494"/>
                  <a:pt x="9890445" y="1860289"/>
                </a:cubicBezTo>
                <a:cubicBezTo>
                  <a:pt x="9881974" y="1784893"/>
                  <a:pt x="9829451" y="1728982"/>
                  <a:pt x="9816743" y="1656974"/>
                </a:cubicBezTo>
                <a:cubicBezTo>
                  <a:pt x="9816743" y="1618853"/>
                  <a:pt x="9838769" y="1580731"/>
                  <a:pt x="9816743" y="1534138"/>
                </a:cubicBezTo>
                <a:close/>
                <a:moveTo>
                  <a:pt x="10290299" y="1620547"/>
                </a:moveTo>
                <a:cubicBezTo>
                  <a:pt x="10280980" y="1655280"/>
                  <a:pt x="10284369" y="1690860"/>
                  <a:pt x="10257260" y="1720510"/>
                </a:cubicBezTo>
                <a:cubicBezTo>
                  <a:pt x="10224306" y="1771932"/>
                  <a:pt x="10202365" y="1829623"/>
                  <a:pt x="10192877" y="1889939"/>
                </a:cubicBezTo>
                <a:cubicBezTo>
                  <a:pt x="10185253" y="1911118"/>
                  <a:pt x="10211514" y="1922978"/>
                  <a:pt x="10229304" y="1933144"/>
                </a:cubicBezTo>
                <a:cubicBezTo>
                  <a:pt x="10233540" y="1939922"/>
                  <a:pt x="10244553" y="1947546"/>
                  <a:pt x="10244553" y="1933144"/>
                </a:cubicBezTo>
                <a:cubicBezTo>
                  <a:pt x="10253024" y="1898411"/>
                  <a:pt x="10290299" y="1875538"/>
                  <a:pt x="10290299" y="1839958"/>
                </a:cubicBezTo>
                <a:cubicBezTo>
                  <a:pt x="10289028" y="1808698"/>
                  <a:pt x="10300380" y="1778201"/>
                  <a:pt x="10321643" y="1755243"/>
                </a:cubicBezTo>
                <a:lnTo>
                  <a:pt x="10321643" y="1756937"/>
                </a:lnTo>
                <a:cubicBezTo>
                  <a:pt x="10331301" y="1746603"/>
                  <a:pt x="10333334" y="1731269"/>
                  <a:pt x="10326726" y="1718816"/>
                </a:cubicBezTo>
                <a:cubicBezTo>
                  <a:pt x="10322744" y="1683575"/>
                  <a:pt x="10310292" y="1649858"/>
                  <a:pt x="10290299" y="1620547"/>
                </a:cubicBezTo>
                <a:close/>
                <a:moveTo>
                  <a:pt x="10713873" y="1932191"/>
                </a:moveTo>
                <a:cubicBezTo>
                  <a:pt x="10704766" y="1932086"/>
                  <a:pt x="10694812" y="1935263"/>
                  <a:pt x="10687611" y="1934839"/>
                </a:cubicBezTo>
                <a:cubicBezTo>
                  <a:pt x="10673209" y="1933991"/>
                  <a:pt x="10679139" y="1946699"/>
                  <a:pt x="10679139" y="1955170"/>
                </a:cubicBezTo>
                <a:lnTo>
                  <a:pt x="10716414" y="2169498"/>
                </a:lnTo>
                <a:cubicBezTo>
                  <a:pt x="10741829" y="2139848"/>
                  <a:pt x="10779103" y="2128835"/>
                  <a:pt x="10773173" y="2098338"/>
                </a:cubicBezTo>
                <a:cubicBezTo>
                  <a:pt x="10763431" y="2047933"/>
                  <a:pt x="10750723" y="1998120"/>
                  <a:pt x="10735051" y="1949240"/>
                </a:cubicBezTo>
                <a:cubicBezTo>
                  <a:pt x="10731239" y="1935686"/>
                  <a:pt x="10722979" y="1932297"/>
                  <a:pt x="10713873" y="1932191"/>
                </a:cubicBezTo>
                <a:close/>
                <a:moveTo>
                  <a:pt x="7203572" y="1302880"/>
                </a:moveTo>
                <a:cubicBezTo>
                  <a:pt x="7194876" y="1302178"/>
                  <a:pt x="7185292" y="1303078"/>
                  <a:pt x="7174491" y="1306255"/>
                </a:cubicBezTo>
                <a:lnTo>
                  <a:pt x="7301564" y="1445187"/>
                </a:lnTo>
                <a:cubicBezTo>
                  <a:pt x="7321048" y="1466366"/>
                  <a:pt x="7337144" y="1462978"/>
                  <a:pt x="7349851" y="1437563"/>
                </a:cubicBezTo>
                <a:lnTo>
                  <a:pt x="7349004" y="1436716"/>
                </a:lnTo>
                <a:cubicBezTo>
                  <a:pt x="7359170" y="1416384"/>
                  <a:pt x="7363405" y="1399442"/>
                  <a:pt x="7337991" y="1385887"/>
                </a:cubicBezTo>
                <a:cubicBezTo>
                  <a:pt x="7312576" y="1372332"/>
                  <a:pt x="7292245" y="1351154"/>
                  <a:pt x="7266830" y="1334211"/>
                </a:cubicBezTo>
                <a:cubicBezTo>
                  <a:pt x="7247770" y="1321504"/>
                  <a:pt x="7229662" y="1304985"/>
                  <a:pt x="7203572" y="1302880"/>
                </a:cubicBezTo>
                <a:close/>
                <a:moveTo>
                  <a:pt x="7090412" y="1424326"/>
                </a:moveTo>
                <a:cubicBezTo>
                  <a:pt x="7086812" y="1425915"/>
                  <a:pt x="7083000" y="1429092"/>
                  <a:pt x="7079611" y="1431633"/>
                </a:cubicBezTo>
                <a:cubicBezTo>
                  <a:pt x="7040108" y="1456285"/>
                  <a:pt x="7005621" y="1488222"/>
                  <a:pt x="6977953" y="1525666"/>
                </a:cubicBezTo>
                <a:cubicBezTo>
                  <a:pt x="6910478" y="1626731"/>
                  <a:pt x="6833608" y="1721188"/>
                  <a:pt x="6748376" y="1807767"/>
                </a:cubicBezTo>
                <a:cubicBezTo>
                  <a:pt x="6732425" y="1820473"/>
                  <a:pt x="6721590" y="1838518"/>
                  <a:pt x="6717879" y="1858595"/>
                </a:cubicBezTo>
                <a:cubicBezTo>
                  <a:pt x="6714956" y="1920437"/>
                  <a:pt x="6719505" y="1982448"/>
                  <a:pt x="6731433" y="2043274"/>
                </a:cubicBezTo>
                <a:cubicBezTo>
                  <a:pt x="6747199" y="2002610"/>
                  <a:pt x="6753010" y="1958728"/>
                  <a:pt x="6748376" y="1915354"/>
                </a:cubicBezTo>
                <a:cubicBezTo>
                  <a:pt x="6744657" y="1848768"/>
                  <a:pt x="6784888" y="1787519"/>
                  <a:pt x="6847493" y="1764562"/>
                </a:cubicBezTo>
                <a:cubicBezTo>
                  <a:pt x="6960494" y="1704075"/>
                  <a:pt x="7100154" y="1728135"/>
                  <a:pt x="7186351" y="1823015"/>
                </a:cubicBezTo>
                <a:cubicBezTo>
                  <a:pt x="7204141" y="1798448"/>
                  <a:pt x="7203294" y="1765409"/>
                  <a:pt x="7217696" y="1738301"/>
                </a:cubicBezTo>
                <a:lnTo>
                  <a:pt x="7216849" y="1737453"/>
                </a:lnTo>
                <a:cubicBezTo>
                  <a:pt x="7251912" y="1674595"/>
                  <a:pt x="7250938" y="1597843"/>
                  <a:pt x="7214307" y="1535832"/>
                </a:cubicBezTo>
                <a:cubicBezTo>
                  <a:pt x="7184657" y="1480768"/>
                  <a:pt x="7128745" y="1472296"/>
                  <a:pt x="7099942" y="1426550"/>
                </a:cubicBezTo>
                <a:cubicBezTo>
                  <a:pt x="7097401" y="1422738"/>
                  <a:pt x="7094012" y="1422738"/>
                  <a:pt x="7090412" y="1424326"/>
                </a:cubicBezTo>
                <a:close/>
                <a:moveTo>
                  <a:pt x="7539506" y="1524819"/>
                </a:moveTo>
                <a:cubicBezTo>
                  <a:pt x="7531352" y="1526302"/>
                  <a:pt x="7525210" y="1531597"/>
                  <a:pt x="7525210" y="1545151"/>
                </a:cubicBezTo>
                <a:cubicBezTo>
                  <a:pt x="7525210" y="1572259"/>
                  <a:pt x="7508267" y="1590050"/>
                  <a:pt x="7508267" y="1629865"/>
                </a:cubicBezTo>
                <a:cubicBezTo>
                  <a:pt x="7508267" y="1669681"/>
                  <a:pt x="7474382" y="1704415"/>
                  <a:pt x="7493018" y="1745925"/>
                </a:cubicBezTo>
                <a:cubicBezTo>
                  <a:pt x="7530429" y="1830872"/>
                  <a:pt x="7557017" y="1920109"/>
                  <a:pt x="7572244" y="2011454"/>
                </a:cubicBezTo>
                <a:lnTo>
                  <a:pt x="7583516" y="2102234"/>
                </a:lnTo>
                <a:lnTo>
                  <a:pt x="7582816" y="2102574"/>
                </a:lnTo>
                <a:lnTo>
                  <a:pt x="7583663" y="2103421"/>
                </a:lnTo>
                <a:lnTo>
                  <a:pt x="7583516" y="2102234"/>
                </a:lnTo>
                <a:lnTo>
                  <a:pt x="7609144" y="2089761"/>
                </a:lnTo>
                <a:cubicBezTo>
                  <a:pt x="7634916" y="2077213"/>
                  <a:pt x="7656519" y="2064664"/>
                  <a:pt x="7651435" y="2044968"/>
                </a:cubicBezTo>
                <a:cubicBezTo>
                  <a:pt x="7643480" y="1984736"/>
                  <a:pt x="7622683" y="1926960"/>
                  <a:pt x="7590440" y="1875538"/>
                </a:cubicBezTo>
                <a:cubicBezTo>
                  <a:pt x="7572778" y="1856054"/>
                  <a:pt x="7561799" y="1831402"/>
                  <a:pt x="7559096" y="1805225"/>
                </a:cubicBezTo>
                <a:cubicBezTo>
                  <a:pt x="7551057" y="1723645"/>
                  <a:pt x="7559410" y="1641217"/>
                  <a:pt x="7583663" y="1562941"/>
                </a:cubicBezTo>
                <a:cubicBezTo>
                  <a:pt x="7594676" y="1537526"/>
                  <a:pt x="7581969" y="1530749"/>
                  <a:pt x="7565873" y="1527360"/>
                </a:cubicBezTo>
                <a:cubicBezTo>
                  <a:pt x="7557826" y="1525666"/>
                  <a:pt x="7547660" y="1523337"/>
                  <a:pt x="7539506" y="1524819"/>
                </a:cubicBezTo>
                <a:close/>
                <a:moveTo>
                  <a:pt x="8584144" y="1590897"/>
                </a:moveTo>
                <a:lnTo>
                  <a:pt x="8567201" y="1630713"/>
                </a:lnTo>
                <a:cubicBezTo>
                  <a:pt x="8556188" y="1644606"/>
                  <a:pt x="8550766" y="1662142"/>
                  <a:pt x="8551952" y="1679847"/>
                </a:cubicBezTo>
                <a:cubicBezTo>
                  <a:pt x="8573131" y="1662904"/>
                  <a:pt x="8567201" y="1645961"/>
                  <a:pt x="8567201" y="1630713"/>
                </a:cubicBezTo>
                <a:cubicBezTo>
                  <a:pt x="8593463" y="1628171"/>
                  <a:pt x="8584144" y="1607840"/>
                  <a:pt x="8584144" y="1590897"/>
                </a:cubicBezTo>
                <a:close/>
                <a:moveTo>
                  <a:pt x="4921926" y="927580"/>
                </a:moveTo>
                <a:lnTo>
                  <a:pt x="4850766" y="1051264"/>
                </a:lnTo>
                <a:cubicBezTo>
                  <a:pt x="4836365" y="1074984"/>
                  <a:pt x="4815186" y="1094468"/>
                  <a:pt x="4825352" y="1129201"/>
                </a:cubicBezTo>
                <a:cubicBezTo>
                  <a:pt x="4825394" y="1129455"/>
                  <a:pt x="4825436" y="1129794"/>
                  <a:pt x="4825470" y="1130049"/>
                </a:cubicBezTo>
                <a:cubicBezTo>
                  <a:pt x="4828486" y="1152752"/>
                  <a:pt x="4812500" y="1173592"/>
                  <a:pt x="4789772" y="1176642"/>
                </a:cubicBezTo>
                <a:cubicBezTo>
                  <a:pt x="4778759" y="1180030"/>
                  <a:pt x="4765204" y="1178336"/>
                  <a:pt x="4765204" y="1202056"/>
                </a:cubicBezTo>
                <a:cubicBezTo>
                  <a:pt x="4767957" y="1275080"/>
                  <a:pt x="4780207" y="1347426"/>
                  <a:pt x="4801632" y="1417232"/>
                </a:cubicBezTo>
                <a:cubicBezTo>
                  <a:pt x="4865439" y="1565991"/>
                  <a:pt x="4937565" y="1711107"/>
                  <a:pt x="5017654" y="1851818"/>
                </a:cubicBezTo>
                <a:cubicBezTo>
                  <a:pt x="5013630" y="1689589"/>
                  <a:pt x="5024982" y="1527360"/>
                  <a:pt x="5051540" y="1367250"/>
                </a:cubicBezTo>
                <a:lnTo>
                  <a:pt x="5050693" y="1366402"/>
                </a:lnTo>
                <a:cubicBezTo>
                  <a:pt x="5062316" y="1319894"/>
                  <a:pt x="5053700" y="1270675"/>
                  <a:pt x="5026973" y="1230859"/>
                </a:cubicBezTo>
                <a:cubicBezTo>
                  <a:pt x="5004608" y="1201378"/>
                  <a:pt x="4990037" y="1166646"/>
                  <a:pt x="4984615" y="1130049"/>
                </a:cubicBezTo>
                <a:cubicBezTo>
                  <a:pt x="4982074" y="1114800"/>
                  <a:pt x="4979532" y="1100398"/>
                  <a:pt x="4961742" y="1100398"/>
                </a:cubicBezTo>
                <a:cubicBezTo>
                  <a:pt x="4917691" y="1095315"/>
                  <a:pt x="4940564" y="1072443"/>
                  <a:pt x="4949035" y="1051264"/>
                </a:cubicBezTo>
                <a:lnTo>
                  <a:pt x="4929551" y="1051264"/>
                </a:lnTo>
                <a:cubicBezTo>
                  <a:pt x="4918538" y="1048722"/>
                  <a:pt x="4900748" y="1058041"/>
                  <a:pt x="4899054" y="1040251"/>
                </a:cubicBezTo>
                <a:cubicBezTo>
                  <a:pt x="4897359" y="1022461"/>
                  <a:pt x="4916844" y="1027543"/>
                  <a:pt x="4926162" y="1022461"/>
                </a:cubicBezTo>
                <a:cubicBezTo>
                  <a:pt x="4960404" y="1010262"/>
                  <a:pt x="4997814" y="1010262"/>
                  <a:pt x="5032056" y="1022461"/>
                </a:cubicBezTo>
                <a:cubicBezTo>
                  <a:pt x="4998305" y="987558"/>
                  <a:pt x="4961437" y="955790"/>
                  <a:pt x="4921926" y="927580"/>
                </a:cubicBezTo>
                <a:close/>
                <a:moveTo>
                  <a:pt x="4654201" y="1286202"/>
                </a:moveTo>
                <a:cubicBezTo>
                  <a:pt x="4649781" y="1286348"/>
                  <a:pt x="4644274" y="1287619"/>
                  <a:pt x="4637285" y="1290160"/>
                </a:cubicBezTo>
                <a:cubicBezTo>
                  <a:pt x="4570479" y="1311846"/>
                  <a:pt x="4523971" y="1372502"/>
                  <a:pt x="4520379" y="1442646"/>
                </a:cubicBezTo>
                <a:cubicBezTo>
                  <a:pt x="4521268" y="1459928"/>
                  <a:pt x="4515508" y="1476870"/>
                  <a:pt x="4504283" y="1490086"/>
                </a:cubicBezTo>
                <a:cubicBezTo>
                  <a:pt x="4478080" y="1517618"/>
                  <a:pt x="4469279" y="1557435"/>
                  <a:pt x="4481410" y="1593438"/>
                </a:cubicBezTo>
                <a:cubicBezTo>
                  <a:pt x="4494964" y="1678153"/>
                  <a:pt x="4507671" y="1762867"/>
                  <a:pt x="4516143" y="1847582"/>
                </a:cubicBezTo>
                <a:cubicBezTo>
                  <a:pt x="4519531" y="1878927"/>
                  <a:pt x="4528003" y="1886551"/>
                  <a:pt x="4556806" y="1886551"/>
                </a:cubicBezTo>
                <a:cubicBezTo>
                  <a:pt x="4647773" y="1882146"/>
                  <a:pt x="4730099" y="1940091"/>
                  <a:pt x="4756733" y="2027178"/>
                </a:cubicBezTo>
                <a:cubicBezTo>
                  <a:pt x="4771134" y="2088172"/>
                  <a:pt x="4795702" y="2086478"/>
                  <a:pt x="4841448" y="2071229"/>
                </a:cubicBezTo>
                <a:lnTo>
                  <a:pt x="4840600" y="2070382"/>
                </a:lnTo>
                <a:cubicBezTo>
                  <a:pt x="4863473" y="2062758"/>
                  <a:pt x="4871945" y="2058522"/>
                  <a:pt x="4870251" y="2035649"/>
                </a:cubicBezTo>
                <a:cubicBezTo>
                  <a:pt x="4847623" y="1946360"/>
                  <a:pt x="4830087" y="1855884"/>
                  <a:pt x="4817727" y="1764562"/>
                </a:cubicBezTo>
                <a:cubicBezTo>
                  <a:pt x="4810145" y="1686031"/>
                  <a:pt x="4780809" y="1611229"/>
                  <a:pt x="4733012" y="1548539"/>
                </a:cubicBezTo>
                <a:cubicBezTo>
                  <a:pt x="4696585" y="1511604"/>
                  <a:pt x="4678558" y="1460351"/>
                  <a:pt x="4683878" y="1408760"/>
                </a:cubicBezTo>
                <a:cubicBezTo>
                  <a:pt x="4686614" y="1376060"/>
                  <a:pt x="4683742" y="1343106"/>
                  <a:pt x="4675406" y="1311338"/>
                </a:cubicBezTo>
                <a:cubicBezTo>
                  <a:pt x="4670959" y="1295455"/>
                  <a:pt x="4667465" y="1285765"/>
                  <a:pt x="4654201" y="1286202"/>
                </a:cubicBezTo>
                <a:close/>
                <a:moveTo>
                  <a:pt x="3904502" y="1476532"/>
                </a:moveTo>
                <a:cubicBezTo>
                  <a:pt x="3903604" y="1476447"/>
                  <a:pt x="3902707" y="1476532"/>
                  <a:pt x="3901817" y="1476616"/>
                </a:cubicBezTo>
                <a:cubicBezTo>
                  <a:pt x="3894387" y="1477548"/>
                  <a:pt x="3889143" y="1484326"/>
                  <a:pt x="3890101" y="1491780"/>
                </a:cubicBezTo>
                <a:cubicBezTo>
                  <a:pt x="3879029" y="1541508"/>
                  <a:pt x="3875598" y="1592676"/>
                  <a:pt x="3879935" y="1643420"/>
                </a:cubicBezTo>
                <a:cubicBezTo>
                  <a:pt x="3901114" y="1737453"/>
                  <a:pt x="3911279" y="1834875"/>
                  <a:pt x="3932458" y="1928909"/>
                </a:cubicBezTo>
                <a:cubicBezTo>
                  <a:pt x="3936109" y="1985837"/>
                  <a:pt x="3943463" y="2042426"/>
                  <a:pt x="3954484" y="2098338"/>
                </a:cubicBezTo>
                <a:cubicBezTo>
                  <a:pt x="3976510" y="2046662"/>
                  <a:pt x="3997688" y="2002610"/>
                  <a:pt x="4012937" y="1956864"/>
                </a:cubicBezTo>
                <a:lnTo>
                  <a:pt x="4012090" y="1956018"/>
                </a:lnTo>
                <a:cubicBezTo>
                  <a:pt x="4033921" y="1895192"/>
                  <a:pt x="4035700" y="1829030"/>
                  <a:pt x="4017173" y="1767103"/>
                </a:cubicBezTo>
                <a:cubicBezTo>
                  <a:pt x="3978119" y="1676882"/>
                  <a:pt x="3946385" y="1583696"/>
                  <a:pt x="3922292" y="1488392"/>
                </a:cubicBezTo>
                <a:cubicBezTo>
                  <a:pt x="3920590" y="1480259"/>
                  <a:pt x="3912677" y="1475007"/>
                  <a:pt x="3904502" y="1476532"/>
                </a:cubicBezTo>
                <a:close/>
                <a:moveTo>
                  <a:pt x="2372013" y="823381"/>
                </a:moveTo>
                <a:cubicBezTo>
                  <a:pt x="2378027" y="869975"/>
                  <a:pt x="2380857" y="916991"/>
                  <a:pt x="2380484" y="964007"/>
                </a:cubicBezTo>
                <a:cubicBezTo>
                  <a:pt x="2382068" y="981289"/>
                  <a:pt x="2387261" y="997978"/>
                  <a:pt x="2395733" y="1013142"/>
                </a:cubicBezTo>
                <a:cubicBezTo>
                  <a:pt x="2411617" y="1035422"/>
                  <a:pt x="2414523" y="1064395"/>
                  <a:pt x="2403357" y="1089385"/>
                </a:cubicBezTo>
                <a:cubicBezTo>
                  <a:pt x="2399969" y="1097009"/>
                  <a:pt x="2404204" y="1097009"/>
                  <a:pt x="2409287" y="1104634"/>
                </a:cubicBezTo>
                <a:cubicBezTo>
                  <a:pt x="2414370" y="1112258"/>
                  <a:pt x="2423689" y="1111411"/>
                  <a:pt x="2423689" y="1104634"/>
                </a:cubicBezTo>
                <a:cubicBezTo>
                  <a:pt x="2425383" y="1080914"/>
                  <a:pt x="2445715" y="1065665"/>
                  <a:pt x="2445715" y="1040251"/>
                </a:cubicBezTo>
                <a:cubicBezTo>
                  <a:pt x="2438734" y="963161"/>
                  <a:pt x="2413472" y="888781"/>
                  <a:pt x="2372013" y="823381"/>
                </a:cubicBezTo>
                <a:close/>
                <a:moveTo>
                  <a:pt x="1388792" y="898777"/>
                </a:moveTo>
                <a:cubicBezTo>
                  <a:pt x="1386145" y="899625"/>
                  <a:pt x="1384239" y="901743"/>
                  <a:pt x="1384239" y="905555"/>
                </a:cubicBezTo>
                <a:lnTo>
                  <a:pt x="1380003" y="905555"/>
                </a:lnTo>
                <a:cubicBezTo>
                  <a:pt x="1378309" y="921650"/>
                  <a:pt x="1400335" y="928427"/>
                  <a:pt x="1406265" y="932663"/>
                </a:cubicBezTo>
                <a:cubicBezTo>
                  <a:pt x="1412195" y="936899"/>
                  <a:pt x="1420666" y="933511"/>
                  <a:pt x="1420666" y="925039"/>
                </a:cubicBezTo>
                <a:cubicBezTo>
                  <a:pt x="1417735" y="913263"/>
                  <a:pt x="1409170" y="903775"/>
                  <a:pt x="1397793" y="899625"/>
                </a:cubicBezTo>
                <a:cubicBezTo>
                  <a:pt x="1394828" y="898354"/>
                  <a:pt x="1391440" y="897930"/>
                  <a:pt x="1388792" y="898777"/>
                </a:cubicBezTo>
                <a:close/>
                <a:moveTo>
                  <a:pt x="1381697" y="974173"/>
                </a:moveTo>
                <a:cubicBezTo>
                  <a:pt x="1381697" y="1006365"/>
                  <a:pt x="1381697" y="1006365"/>
                  <a:pt x="1420666" y="1005518"/>
                </a:cubicBezTo>
                <a:cubicBezTo>
                  <a:pt x="1407959" y="995352"/>
                  <a:pt x="1404570" y="980103"/>
                  <a:pt x="1384239" y="974173"/>
                </a:cubicBezTo>
                <a:lnTo>
                  <a:pt x="1381697" y="974173"/>
                </a:lnTo>
                <a:close/>
                <a:moveTo>
                  <a:pt x="1403723" y="1086844"/>
                </a:moveTo>
                <a:cubicBezTo>
                  <a:pt x="1393558" y="1107175"/>
                  <a:pt x="1414736" y="1120730"/>
                  <a:pt x="1417278" y="1121577"/>
                </a:cubicBezTo>
                <a:cubicBezTo>
                  <a:pt x="1419819" y="1122424"/>
                  <a:pt x="1426596" y="1115647"/>
                  <a:pt x="1426596" y="1115647"/>
                </a:cubicBezTo>
                <a:lnTo>
                  <a:pt x="1424055" y="1115647"/>
                </a:lnTo>
                <a:cubicBezTo>
                  <a:pt x="1424055" y="1101245"/>
                  <a:pt x="1413889" y="1094468"/>
                  <a:pt x="1403723" y="1086844"/>
                </a:cubicBezTo>
                <a:close/>
                <a:moveTo>
                  <a:pt x="1444638" y="1196603"/>
                </a:moveTo>
                <a:cubicBezTo>
                  <a:pt x="1435545" y="1196285"/>
                  <a:pt x="1428714" y="1205021"/>
                  <a:pt x="1422361" y="1211375"/>
                </a:cubicBezTo>
                <a:cubicBezTo>
                  <a:pt x="1392549" y="1245176"/>
                  <a:pt x="1359646" y="1276097"/>
                  <a:pt x="1324091" y="1303714"/>
                </a:cubicBezTo>
                <a:cubicBezTo>
                  <a:pt x="1303760" y="1317268"/>
                  <a:pt x="1309690" y="1326587"/>
                  <a:pt x="1324091" y="1339294"/>
                </a:cubicBezTo>
                <a:cubicBezTo>
                  <a:pt x="1355436" y="1366402"/>
                  <a:pt x="1385933" y="1395206"/>
                  <a:pt x="1416430" y="1424008"/>
                </a:cubicBezTo>
                <a:cubicBezTo>
                  <a:pt x="1424055" y="1430786"/>
                  <a:pt x="1430832" y="1435868"/>
                  <a:pt x="1439303" y="1435022"/>
                </a:cubicBezTo>
                <a:cubicBezTo>
                  <a:pt x="1459457" y="1432819"/>
                  <a:pt x="1477527" y="1421636"/>
                  <a:pt x="1488438" y="1404524"/>
                </a:cubicBezTo>
                <a:cubicBezTo>
                  <a:pt x="1507922" y="1385040"/>
                  <a:pt x="1522324" y="1353696"/>
                  <a:pt x="1545197" y="1344377"/>
                </a:cubicBezTo>
                <a:cubicBezTo>
                  <a:pt x="1582471" y="1329975"/>
                  <a:pt x="1572306" y="1310491"/>
                  <a:pt x="1558751" y="1291854"/>
                </a:cubicBezTo>
                <a:cubicBezTo>
                  <a:pt x="1528957" y="1256189"/>
                  <a:pt x="1493809" y="1225268"/>
                  <a:pt x="1454552" y="1200362"/>
                </a:cubicBezTo>
                <a:cubicBezTo>
                  <a:pt x="1450952" y="1197821"/>
                  <a:pt x="1447669" y="1196709"/>
                  <a:pt x="1444638" y="1196603"/>
                </a:cubicBezTo>
                <a:close/>
                <a:moveTo>
                  <a:pt x="3049731" y="1401983"/>
                </a:moveTo>
                <a:cubicBezTo>
                  <a:pt x="3006111" y="1427990"/>
                  <a:pt x="2986389" y="1480852"/>
                  <a:pt x="3002290" y="1529055"/>
                </a:cubicBezTo>
                <a:cubicBezTo>
                  <a:pt x="3012456" y="1593438"/>
                  <a:pt x="3023469" y="1655280"/>
                  <a:pt x="2965016" y="1705261"/>
                </a:cubicBezTo>
                <a:cubicBezTo>
                  <a:pt x="2954850" y="1710345"/>
                  <a:pt x="2954850" y="1722205"/>
                  <a:pt x="2954850" y="1730676"/>
                </a:cubicBezTo>
                <a:cubicBezTo>
                  <a:pt x="2943837" y="1769645"/>
                  <a:pt x="2932824" y="1807767"/>
                  <a:pt x="2920117" y="1845888"/>
                </a:cubicBezTo>
                <a:cubicBezTo>
                  <a:pt x="2910197" y="1870117"/>
                  <a:pt x="2919583" y="1897903"/>
                  <a:pt x="2942143" y="1911118"/>
                </a:cubicBezTo>
                <a:cubicBezTo>
                  <a:pt x="2966710" y="1927214"/>
                  <a:pt x="2998055" y="1946699"/>
                  <a:pt x="3014998" y="1959406"/>
                </a:cubicBezTo>
                <a:cubicBezTo>
                  <a:pt x="3031941" y="1972113"/>
                  <a:pt x="3042106" y="1972960"/>
                  <a:pt x="3049731" y="1951782"/>
                </a:cubicBezTo>
                <a:cubicBezTo>
                  <a:pt x="3070375" y="1893243"/>
                  <a:pt x="3121408" y="1850632"/>
                  <a:pt x="3182733" y="1840805"/>
                </a:cubicBezTo>
                <a:lnTo>
                  <a:pt x="3181886" y="1839958"/>
                </a:lnTo>
                <a:cubicBezTo>
                  <a:pt x="3207300" y="1830639"/>
                  <a:pt x="3210689" y="1824709"/>
                  <a:pt x="3200523" y="1801837"/>
                </a:cubicBezTo>
                <a:cubicBezTo>
                  <a:pt x="3141316" y="1672138"/>
                  <a:pt x="3090944" y="1538543"/>
                  <a:pt x="3049731" y="1401983"/>
                </a:cubicBezTo>
                <a:close/>
                <a:moveTo>
                  <a:pt x="2507556" y="1406218"/>
                </a:moveTo>
                <a:cubicBezTo>
                  <a:pt x="2510936" y="1419942"/>
                  <a:pt x="2520255" y="1431379"/>
                  <a:pt x="2532971" y="1437563"/>
                </a:cubicBezTo>
                <a:lnTo>
                  <a:pt x="2532124" y="1436716"/>
                </a:lnTo>
                <a:cubicBezTo>
                  <a:pt x="2541442" y="1414690"/>
                  <a:pt x="2531276" y="1407066"/>
                  <a:pt x="2507556" y="1406218"/>
                </a:cubicBezTo>
                <a:close/>
                <a:moveTo>
                  <a:pt x="1260555" y="1466366"/>
                </a:moveTo>
                <a:cubicBezTo>
                  <a:pt x="1245950" y="1567939"/>
                  <a:pt x="1225585" y="1668665"/>
                  <a:pt x="1199561" y="1767951"/>
                </a:cubicBezTo>
                <a:cubicBezTo>
                  <a:pt x="1185159" y="1782352"/>
                  <a:pt x="1187701" y="1797601"/>
                  <a:pt x="1193631" y="1817932"/>
                </a:cubicBezTo>
                <a:cubicBezTo>
                  <a:pt x="1203898" y="1808359"/>
                  <a:pt x="1209464" y="1794720"/>
                  <a:pt x="1208879" y="1780658"/>
                </a:cubicBezTo>
                <a:cubicBezTo>
                  <a:pt x="1240995" y="1701111"/>
                  <a:pt x="1311088" y="1643081"/>
                  <a:pt x="1395252" y="1626477"/>
                </a:cubicBezTo>
                <a:cubicBezTo>
                  <a:pt x="1358825" y="1568024"/>
                  <a:pt x="1300371" y="1531596"/>
                  <a:pt x="1260555" y="1466366"/>
                </a:cubicBezTo>
                <a:close/>
                <a:moveTo>
                  <a:pt x="1654479" y="1530749"/>
                </a:moveTo>
                <a:cubicBezTo>
                  <a:pt x="1591790" y="1523972"/>
                  <a:pt x="1556210" y="1583273"/>
                  <a:pt x="1507075" y="1608687"/>
                </a:cubicBezTo>
                <a:cubicBezTo>
                  <a:pt x="1490979" y="1613770"/>
                  <a:pt x="1472342" y="1601063"/>
                  <a:pt x="1459635" y="1619700"/>
                </a:cubicBezTo>
                <a:lnTo>
                  <a:pt x="1558751" y="1619700"/>
                </a:lnTo>
                <a:cubicBezTo>
                  <a:pt x="1634994" y="1630713"/>
                  <a:pt x="1609580" y="1549387"/>
                  <a:pt x="1654479" y="1530749"/>
                </a:cubicBezTo>
                <a:close/>
                <a:moveTo>
                  <a:pt x="2425383" y="1634101"/>
                </a:moveTo>
                <a:cubicBezTo>
                  <a:pt x="2418606" y="1643420"/>
                  <a:pt x="2414370" y="1643420"/>
                  <a:pt x="2414370" y="1643420"/>
                </a:cubicBezTo>
                <a:cubicBezTo>
                  <a:pt x="2405899" y="1668834"/>
                  <a:pt x="2397427" y="1698485"/>
                  <a:pt x="2389803" y="1728135"/>
                </a:cubicBezTo>
                <a:cubicBezTo>
                  <a:pt x="2380815" y="1772017"/>
                  <a:pt x="2402341" y="1816407"/>
                  <a:pt x="2442326" y="1836569"/>
                </a:cubicBezTo>
                <a:cubicBezTo>
                  <a:pt x="2449950" y="1839111"/>
                  <a:pt x="2456727" y="1836569"/>
                  <a:pt x="2456727" y="1830639"/>
                </a:cubicBezTo>
                <a:cubicBezTo>
                  <a:pt x="2469435" y="1790823"/>
                  <a:pt x="2492308" y="1751855"/>
                  <a:pt x="2469435" y="1712886"/>
                </a:cubicBezTo>
                <a:lnTo>
                  <a:pt x="2425383" y="1634101"/>
                </a:lnTo>
                <a:close/>
                <a:moveTo>
                  <a:pt x="1787481" y="1638337"/>
                </a:moveTo>
                <a:cubicBezTo>
                  <a:pt x="1712085" y="1689166"/>
                  <a:pt x="1801035" y="1711191"/>
                  <a:pt x="1806118" y="1749313"/>
                </a:cubicBezTo>
                <a:lnTo>
                  <a:pt x="1806118" y="1745925"/>
                </a:lnTo>
                <a:cubicBezTo>
                  <a:pt x="1832380" y="1705261"/>
                  <a:pt x="1834074" y="1666293"/>
                  <a:pt x="1787481" y="1638337"/>
                </a:cubicBezTo>
                <a:close/>
              </a:path>
            </a:pathLst>
          </a:custGeom>
          <a:solidFill>
            <a:schemeClr val="accent1">
              <a:alpha val="168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994" y="1932425"/>
            <a:ext cx="1674062" cy="11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92;p15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2A665C70-20DB-58C7-1101-B7CB61B81006}"/>
              </a:ext>
            </a:extLst>
          </p:cNvPr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250" y="439513"/>
            <a:ext cx="8555551" cy="6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6" name="Google Shape;286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0" y="1652538"/>
            <a:ext cx="121920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US" sz="2100" dirty="0">
                <a:solidFill>
                  <a:schemeClr val="bg1"/>
                </a:solidFill>
                <a:latin typeface="Merriweather" pitchFamily="2" charset="77"/>
              </a:rPr>
              <a:t>Retrieve the match details for Kolkata Knight Riders including the date and result.</a:t>
            </a:r>
            <a:endParaRPr lang="en-IN" sz="21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8" name="Google Shape;288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368503" y="2395318"/>
            <a:ext cx="6511990" cy="3316879"/>
          </a:xfrm>
          <a:prstGeom prst="roundRect">
            <a:avLst>
              <a:gd name="adj" fmla="val 756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</a:t>
            </a:r>
            <a:endParaRPr dirty="0"/>
          </a:p>
        </p:txBody>
      </p:sp>
      <p:sp>
        <p:nvSpPr>
          <p:cNvPr id="292" name="Google Shape;292;p24"/>
          <p:cNvSpPr txBox="1"/>
          <p:nvPr/>
        </p:nvSpPr>
        <p:spPr>
          <a:xfrm>
            <a:off x="-219047" y="2442713"/>
            <a:ext cx="12192000" cy="320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mi.Match_ID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mi.Date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Match_Date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t2.Name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Opponent_Team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ms.Result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Result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mi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t1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mi.Team1_ID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t1.Team_ID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OR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mi.Team2_ID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t1.Team_ID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t2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(mi.Team1_ID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t2.Team_ID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OR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mi.Team2_ID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t2.Team_ID)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t2.Team_ID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!=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t1.Team_ID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match_summary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ms.Match_ID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mi.Match_ID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WHERE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(t1.Name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'Kolkata Knight Riders’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ORDER BY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mi.Match_ID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ASC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;</a:t>
            </a:r>
          </a:p>
        </p:txBody>
      </p:sp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235DA5EF-A72B-71BD-1230-08D3CFAA2768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#3”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9E46A-E16B-8661-293C-6C3599A9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063" y="2132360"/>
            <a:ext cx="4995593" cy="3842853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7233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1" grpId="0" animBg="1"/>
      <p:bldP spid="2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6" name="Google Shape;286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0" y="1652538"/>
            <a:ext cx="121920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US" sz="2100" dirty="0">
                <a:solidFill>
                  <a:schemeClr val="bg1"/>
                </a:solidFill>
                <a:latin typeface="Merriweather" pitchFamily="2" charset="77"/>
              </a:rPr>
              <a:t>Retrieve the info (dates, Teams, Stadiums) for matches officiated by a specific Umpire.</a:t>
            </a:r>
            <a:endParaRPr lang="en-IN" sz="21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8" name="Google Shape;288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587550" y="2198607"/>
            <a:ext cx="11016900" cy="155545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0" y="2246002"/>
            <a:ext cx="121920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Date,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CONCAT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(t1.Name,' VS ',t2.name)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Teams,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s.Name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Stadium_Name</a:t>
            </a:r>
            <a:endParaRPr lang="en-IN"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mi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t1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mi.Team1_ID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t1.Team_ID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t2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mi.Team2_ID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t2.Team_ID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stadium s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mi.Stadium_ID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s.Stadium_ID</a:t>
            </a:r>
            <a:endParaRPr lang="en-IN"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WHERE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Umpire_ID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2;	</a:t>
            </a:r>
            <a:r>
              <a:rPr lang="en-IN" sz="1600" dirty="0">
                <a:solidFill>
                  <a:schemeClr val="bg1">
                    <a:lumMod val="50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rPr>
              <a:t>-- Nitin Menon</a:t>
            </a:r>
          </a:p>
        </p:txBody>
      </p:sp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235DA5EF-A72B-71BD-1230-08D3CFAA2768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#4”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9EB26-CDF2-7101-BF99-4679C77EA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492" y="3848990"/>
            <a:ext cx="8219015" cy="2921071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35546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1" grpId="0" animBg="1"/>
      <p:bldP spid="2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6" name="Google Shape;286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0" y="1652538"/>
            <a:ext cx="121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IN" sz="21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List all matches played in a specific stadium along with the participating teams and the match date.</a:t>
            </a:r>
            <a:endParaRPr sz="21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587550" y="2512045"/>
            <a:ext cx="11016900" cy="127230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0" y="2559439"/>
            <a:ext cx="12192000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Stadium_ID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Date, </a:t>
            </a:r>
            <a:r>
              <a:rPr lang="en-IN" sz="160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CONCAT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(t1.Name, ' vs ', t2.Name)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Teams 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mi 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t1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mi.Team1_ID </a:t>
            </a:r>
            <a:r>
              <a:rPr lang="en-IN" sz="160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t1.Team_ID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t2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mi.Team2_ID </a:t>
            </a:r>
            <a:r>
              <a:rPr lang="en-IN" sz="160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t2.Team_ID 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WHERE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mi.Stadium_ID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5;			</a:t>
            </a:r>
            <a:r>
              <a:rPr lang="en-IN" sz="1600" dirty="0">
                <a:solidFill>
                  <a:schemeClr val="bg1">
                    <a:lumMod val="50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rPr>
              <a:t>-- Arun Jaitley Stadium</a:t>
            </a:r>
            <a:endParaRPr sz="1600" dirty="0">
              <a:solidFill>
                <a:schemeClr val="bg1">
                  <a:lumMod val="50000"/>
                </a:schemeClr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235DA5EF-A72B-71BD-1230-08D3CFAA2768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#5”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A3C6D-DBCE-0C6F-5AAE-319CE1ED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762" y="3891590"/>
            <a:ext cx="7376475" cy="2868260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1" grpId="0" animBg="1"/>
      <p:bldP spid="2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6" name="Google Shape;286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0" y="1652538"/>
            <a:ext cx="121920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US" sz="2100" dirty="0">
                <a:solidFill>
                  <a:schemeClr val="bg1"/>
                </a:solidFill>
                <a:latin typeface="Merriweather" pitchFamily="2" charset="77"/>
              </a:rPr>
              <a:t>Retrieve the sponsor who has contracted the highest among all the sponsors.</a:t>
            </a:r>
            <a:endParaRPr lang="en-IN" sz="21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8" name="Google Shape;288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587550" y="2198607"/>
            <a:ext cx="11016900" cy="155545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0" y="2246002"/>
            <a:ext cx="121920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sponsorship.Sponsor_Name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team.Name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Team_Name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sponsorship.Contract_Amount</a:t>
            </a:r>
            <a:endParaRPr lang="en-IN"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sponsorship, team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WHERE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sponsorship.Team_ID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team.Team_ID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    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sponsorship.Contract_Amount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MAX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Contract_Amount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                                                                          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sponsorship);</a:t>
            </a:r>
          </a:p>
        </p:txBody>
      </p:sp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235DA5EF-A72B-71BD-1230-08D3CFAA2768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#6”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F07E3-3083-A6B6-3960-ABBBF8D1F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468" y="4015840"/>
            <a:ext cx="9431012" cy="2531929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98449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1" grpId="0" animBg="1"/>
      <p:bldP spid="29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6" name="Google Shape;286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0" y="1652538"/>
            <a:ext cx="121920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US" sz="21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How many foreign umpires are here in this IPL?</a:t>
            </a:r>
            <a:endParaRPr lang="en-IN" sz="21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587550" y="2198608"/>
            <a:ext cx="11016900" cy="101313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0" y="2246002"/>
            <a:ext cx="12192000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COUNT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Umpire_ID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Total_Foreign_Umpires</a:t>
            </a:r>
            <a:endParaRPr lang="en-IN"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umpire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WHERE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umpire.Nationality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NOT LIKE </a:t>
            </a: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'India’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;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235DA5EF-A72B-71BD-1230-08D3CFAA2768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#7”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80D17-6F02-A9FD-AF38-292518721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979558"/>
            <a:ext cx="7772400" cy="1999915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09868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1" grpId="0" animBg="1"/>
      <p:bldP spid="29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73" name="Google Shape;273;p23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/>
          <p:nvPr/>
        </p:nvSpPr>
        <p:spPr>
          <a:xfrm>
            <a:off x="587550" y="2264303"/>
            <a:ext cx="11016900" cy="104701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0" y="2311711"/>
            <a:ext cx="121920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team.Name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Team_Name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coaching_staff.Name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Head_Coach_Name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team,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coaching_staff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WHERE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team.Team_ID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coaching_staff.Team_ID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coaching_staff.Role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"Head </a:t>
            </a: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coach</a:t>
            </a:r>
            <a:r>
              <a:rPr lang="en-IN" sz="1600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"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);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0" y="1618170"/>
            <a:ext cx="1219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IN" sz="21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Write down the name of head coach for all teams?</a:t>
            </a:r>
            <a:endParaRPr sz="21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8C6461A7-E3E4-04CD-4EFD-0B2725A7A698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#8”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8C1F1-8A1D-A063-2ECE-9C6011524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850" y="3416300"/>
            <a:ext cx="6464300" cy="3312619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78" grpId="0"/>
      <p:bldP spid="2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6" name="Google Shape;286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0" y="1652538"/>
            <a:ext cx="121920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US" sz="2100" dirty="0">
                <a:solidFill>
                  <a:schemeClr val="bg1"/>
                </a:solidFill>
                <a:latin typeface="Merriweather" pitchFamily="2" charset="77"/>
              </a:rPr>
              <a:t>Which match has the highest attendance?</a:t>
            </a:r>
            <a:endParaRPr lang="en-IN" sz="21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8" name="Google Shape;288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298418" y="2395318"/>
            <a:ext cx="6490844" cy="3856090"/>
          </a:xfrm>
          <a:prstGeom prst="roundRect">
            <a:avLst>
              <a:gd name="adj" fmla="val 475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</a:t>
            </a:r>
            <a:endParaRPr dirty="0"/>
          </a:p>
        </p:txBody>
      </p:sp>
      <p:sp>
        <p:nvSpPr>
          <p:cNvPr id="292" name="Google Shape;292;p24"/>
          <p:cNvSpPr txBox="1"/>
          <p:nvPr/>
        </p:nvSpPr>
        <p:spPr>
          <a:xfrm>
            <a:off x="-289132" y="2442713"/>
            <a:ext cx="12192000" cy="380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ticket.Match_ID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(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Gallery_Tickets_Sold</a:t>
            </a:r>
            <a:r>
              <a:rPr lang="en-IN" dirty="0" err="1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ClubHouse_Tickets_Sold</a:t>
            </a:r>
            <a:r>
              <a:rPr lang="en-IN" dirty="0" err="1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VIP_Tickets_Sold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GrandStand_Tickets_Sold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Total_Attendance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stadium.Name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Stadium_Name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CONCAT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(t1.Name, ' VS ', t2.Name)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Teams_Played</a:t>
            </a:r>
            <a:endParaRPr lang="en-IN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ticket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match_info.Match_ID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ticket.Match_ID</a:t>
            </a:r>
            <a:endParaRPr lang="en-IN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stadium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match_info.Stadium_ID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stadium.Stadium_ID</a:t>
            </a:r>
            <a:endParaRPr lang="en-IN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t1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match_info.Team1_ID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t1.Team_ID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t2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match_info.Team2_ID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t2.Team_ID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WHERE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Gallery_Tickets_Sold</a:t>
            </a:r>
            <a:r>
              <a:rPr lang="en-IN" dirty="0" err="1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ClubHouse_Tickets_Sold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    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VIP_Tickets_Sold</a:t>
            </a:r>
            <a:r>
              <a:rPr lang="en-IN" dirty="0" err="1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GrandStand_Tickets_Sold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(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MAX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Gallery_Tickets_Sold</a:t>
            </a:r>
            <a:r>
              <a:rPr lang="en-IN" dirty="0" err="1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ClubHouse_Tickets_Sold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                  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VIP_Tickets_Sold</a:t>
            </a:r>
            <a:r>
              <a:rPr lang="en-IN" dirty="0" err="1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GrandStand_Tickets_Sold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ticket);</a:t>
            </a:r>
          </a:p>
        </p:txBody>
      </p:sp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235DA5EF-A72B-71BD-1230-08D3CFAA2768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#9”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16AF4-81A3-19D8-4A32-984FD846E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259" y="2581082"/>
            <a:ext cx="5113606" cy="3484562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98686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1" grpId="0" animBg="1"/>
      <p:bldP spid="2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6" name="Google Shape;286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0" y="1652538"/>
            <a:ext cx="121920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US" sz="2100" dirty="0">
                <a:solidFill>
                  <a:schemeClr val="bg1"/>
                </a:solidFill>
                <a:latin typeface="Merriweather" pitchFamily="2" charset="77"/>
              </a:rPr>
              <a:t>Which team has scored the highest run in this IPL and against whom?</a:t>
            </a:r>
            <a:endParaRPr lang="en-IN" sz="21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8" name="Google Shape;288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1699267" y="2157624"/>
            <a:ext cx="8793466" cy="4551975"/>
          </a:xfrm>
          <a:prstGeom prst="roundRect">
            <a:avLst>
              <a:gd name="adj" fmla="val 57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</a:t>
            </a:r>
            <a:endParaRPr dirty="0"/>
          </a:p>
        </p:txBody>
      </p:sp>
      <p:sp>
        <p:nvSpPr>
          <p:cNvPr id="292" name="Google Shape;292;p24"/>
          <p:cNvSpPr txBox="1"/>
          <p:nvPr/>
        </p:nvSpPr>
        <p:spPr>
          <a:xfrm>
            <a:off x="1161626" y="2220466"/>
            <a:ext cx="10555350" cy="441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match_summary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CASE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WHEN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Team1_Score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&gt;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Team2_Score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THEN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Team1_Score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ELSE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Team2_Score  	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END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Highest_Score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CASE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WHEN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match_summary.Team1_Score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&gt;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match_summary.Team2_Score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THEN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team1.Name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ELSE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team2.name  	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END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Scoring_Team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CASE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WHEN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match_summary.Team1_Score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&lt;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match_summary.Team2_Score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THEN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team1.Name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ELSE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team2.name  	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END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Opponent_Team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</a:t>
            </a:r>
          </a:p>
          <a:p>
            <a:pPr lvl="0" indent="457200">
              <a:lnSpc>
                <a:spcPct val="115000"/>
              </a:lnSpc>
            </a:pPr>
            <a:endParaRPr lang="en-IN" sz="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stadium_name.Name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stadium_name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Match_Summary</a:t>
            </a:r>
            <a:endParaRPr lang="en-IN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match_info.Match_ID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match_summary.Match_ID</a:t>
            </a:r>
            <a:endParaRPr lang="en-IN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team1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match_info.Team1_ID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team1.Team_ID 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team2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match_info.Team2_ID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team2.Team_ID</a:t>
            </a: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JOIN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stadium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stadium_name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match_info.Stadium_ID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stadium_name.Stadium_ID</a:t>
            </a:r>
            <a:endParaRPr lang="en-IN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indent="457200">
              <a:lnSpc>
                <a:spcPct val="115000"/>
              </a:lnSpc>
            </a:pP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ORDER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BY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Highest_Score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dirty="0">
                <a:solidFill>
                  <a:srgbClr val="F3B400"/>
                </a:solidFill>
                <a:latin typeface="Merriweather"/>
                <a:ea typeface="Merriweather"/>
                <a:cs typeface="Merriweather"/>
                <a:sym typeface="Merriweather"/>
              </a:rPr>
              <a:t>DESC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	</a:t>
            </a:r>
            <a:r>
              <a:rPr lang="en-IN" dirty="0">
                <a:solidFill>
                  <a:srgbClr val="E62976"/>
                </a:solidFill>
                <a:latin typeface="Merriweather"/>
                <a:ea typeface="Merriweather"/>
                <a:cs typeface="Merriweather"/>
                <a:sym typeface="Merriweather"/>
              </a:rPr>
              <a:t>LIMIT</a:t>
            </a:r>
            <a:r>
              <a:rPr lang="en-I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1;</a:t>
            </a:r>
          </a:p>
        </p:txBody>
      </p:sp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235DA5EF-A72B-71BD-1230-08D3CFAA2768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#10”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21454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1" grpId="0" animBg="1"/>
      <p:bldP spid="291" grpId="1" animBg="1"/>
      <p:bldP spid="292" grpId="0"/>
      <p:bldP spid="29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6" name="Google Shape;286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0" y="1652538"/>
            <a:ext cx="121920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US" sz="2100" dirty="0">
                <a:solidFill>
                  <a:schemeClr val="bg1"/>
                </a:solidFill>
                <a:latin typeface="Merriweather" pitchFamily="2" charset="77"/>
              </a:rPr>
              <a:t>Which team has scored the highest run in this IPL and against whom?</a:t>
            </a:r>
            <a:endParaRPr lang="en-IN" sz="21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8" name="Google Shape;288;p24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235DA5EF-A72B-71BD-1230-08D3CFAA2768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#10”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1D729-FB1E-2530-40DB-5677B157D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86" y="2483634"/>
            <a:ext cx="8981027" cy="3178986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328263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34" descr="A drawing of a helmet and a ba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222" y="629966"/>
            <a:ext cx="3152778" cy="53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4" descr="A colorful lines on a black background&#10;&#10;Description automatically generated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9443062" y="0"/>
            <a:ext cx="2748938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4" descr="A colorful lines on a black background&#10;&#10;Description automatically generated"/>
          <p:cNvPicPr preferRelativeResize="0"/>
          <p:nvPr/>
        </p:nvPicPr>
        <p:blipFill rotWithShape="1">
          <a:blip r:embed="rId4">
            <a:alphaModFix amt="43000"/>
          </a:blip>
          <a:srcRect/>
          <a:stretch/>
        </p:blipFill>
        <p:spPr>
          <a:xfrm rot="10800000">
            <a:off x="0" y="5294506"/>
            <a:ext cx="2748938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7;p24">
            <a:extLst>
              <a:ext uri="{FF2B5EF4-FFF2-40B4-BE49-F238E27FC236}">
                <a16:creationId xmlns:a16="http://schemas.microsoft.com/office/drawing/2014/main" id="{BD5328EA-F626-0624-10BC-35656B5BD3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90;p24">
            <a:extLst>
              <a:ext uri="{FF2B5EF4-FFF2-40B4-BE49-F238E27FC236}">
                <a16:creationId xmlns:a16="http://schemas.microsoft.com/office/drawing/2014/main" id="{4B4B05B1-2DA1-3E66-E195-71A99FAD473E}"/>
              </a:ext>
            </a:extLst>
          </p:cNvPr>
          <p:cNvSpPr txBox="1"/>
          <p:nvPr/>
        </p:nvSpPr>
        <p:spPr>
          <a:xfrm>
            <a:off x="6279398" y="2653493"/>
            <a:ext cx="411238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525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sz="1800" dirty="0">
                <a:solidFill>
                  <a:schemeClr val="bg1"/>
                </a:solidFill>
                <a:latin typeface="Merriweather" pitchFamily="2" charset="77"/>
              </a:rPr>
              <a:t>The IPL 2024 Database System provides an organized framework for managing tournament data. Its structured design ensures efficient operation, accurate tracking and seamless data handling, helps a lot in decision-making.</a:t>
            </a:r>
            <a:endParaRPr lang="en-IN" sz="18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" name="Google Shape;285;p24">
            <a:extLst>
              <a:ext uri="{FF2B5EF4-FFF2-40B4-BE49-F238E27FC236}">
                <a16:creationId xmlns:a16="http://schemas.microsoft.com/office/drawing/2014/main" id="{22B6336C-6406-D36C-9E00-F2295D024C90}"/>
              </a:ext>
            </a:extLst>
          </p:cNvPr>
          <p:cNvSpPr txBox="1"/>
          <p:nvPr/>
        </p:nvSpPr>
        <p:spPr>
          <a:xfrm>
            <a:off x="6364062" y="2006993"/>
            <a:ext cx="338666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3200" b="1"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4"/>
          <p:cNvGrpSpPr/>
          <p:nvPr/>
        </p:nvGrpSpPr>
        <p:grpSpPr>
          <a:xfrm>
            <a:off x="-4796" y="1932417"/>
            <a:ext cx="12191923" cy="3527893"/>
            <a:chOff x="-13" y="1665555"/>
            <a:chExt cx="12191923" cy="3527893"/>
          </a:xfrm>
        </p:grpSpPr>
        <p:sp>
          <p:nvSpPr>
            <p:cNvPr id="131" name="Google Shape;131;p14"/>
            <p:cNvSpPr/>
            <p:nvPr/>
          </p:nvSpPr>
          <p:spPr>
            <a:xfrm>
              <a:off x="-13" y="1665555"/>
              <a:ext cx="12191923" cy="2941639"/>
            </a:xfrm>
            <a:custGeom>
              <a:avLst/>
              <a:gdLst/>
              <a:ahLst/>
              <a:cxnLst/>
              <a:rect l="l" t="t" r="r" b="b"/>
              <a:pathLst>
                <a:path w="12191923" h="2941639" extrusionOk="0">
                  <a:moveTo>
                    <a:pt x="12190654" y="2933791"/>
                  </a:moveTo>
                  <a:cubicBezTo>
                    <a:pt x="11969406" y="2658746"/>
                    <a:pt x="11799459" y="2340578"/>
                    <a:pt x="11614128" y="2041317"/>
                  </a:cubicBezTo>
                  <a:cubicBezTo>
                    <a:pt x="11377439" y="1659061"/>
                    <a:pt x="11130159" y="1280895"/>
                    <a:pt x="10838835" y="937509"/>
                  </a:cubicBezTo>
                  <a:cubicBezTo>
                    <a:pt x="10557046" y="605446"/>
                    <a:pt x="10225416" y="291938"/>
                    <a:pt x="9821219" y="116385"/>
                  </a:cubicBezTo>
                  <a:cubicBezTo>
                    <a:pt x="9620203" y="29028"/>
                    <a:pt x="9408408" y="-24469"/>
                    <a:pt x="9188865" y="9715"/>
                  </a:cubicBezTo>
                  <a:cubicBezTo>
                    <a:pt x="8919699" y="51456"/>
                    <a:pt x="8656004" y="177033"/>
                    <a:pt x="8441255" y="342699"/>
                  </a:cubicBezTo>
                  <a:cubicBezTo>
                    <a:pt x="8015606" y="670970"/>
                    <a:pt x="7839917" y="1211715"/>
                    <a:pt x="7530689" y="1633762"/>
                  </a:cubicBezTo>
                  <a:cubicBezTo>
                    <a:pt x="7351235" y="1878685"/>
                    <a:pt x="7107287" y="2067348"/>
                    <a:pt x="6860576" y="2240761"/>
                  </a:cubicBezTo>
                  <a:cubicBezTo>
                    <a:pt x="6602108" y="2422436"/>
                    <a:pt x="6323082" y="2578215"/>
                    <a:pt x="6023415" y="2680632"/>
                  </a:cubicBezTo>
                  <a:cubicBezTo>
                    <a:pt x="5384155" y="2899010"/>
                    <a:pt x="4702204" y="2819536"/>
                    <a:pt x="4079494" y="2584852"/>
                  </a:cubicBezTo>
                  <a:cubicBezTo>
                    <a:pt x="3781263" y="2472466"/>
                    <a:pt x="3470923" y="2334132"/>
                    <a:pt x="3213702" y="2143328"/>
                  </a:cubicBezTo>
                  <a:cubicBezTo>
                    <a:pt x="3004588" y="1988308"/>
                    <a:pt x="2835698" y="1789677"/>
                    <a:pt x="2672524" y="1588797"/>
                  </a:cubicBezTo>
                  <a:cubicBezTo>
                    <a:pt x="2517043" y="1397398"/>
                    <a:pt x="2362510" y="1202532"/>
                    <a:pt x="2171003" y="1045290"/>
                  </a:cubicBezTo>
                  <a:cubicBezTo>
                    <a:pt x="1957880" y="870387"/>
                    <a:pt x="1701390" y="752910"/>
                    <a:pt x="1431330" y="698247"/>
                  </a:cubicBezTo>
                  <a:cubicBezTo>
                    <a:pt x="1194776" y="650303"/>
                    <a:pt x="950882" y="662032"/>
                    <a:pt x="723023" y="743375"/>
                  </a:cubicBezTo>
                  <a:cubicBezTo>
                    <a:pt x="535363" y="810362"/>
                    <a:pt x="367611" y="918792"/>
                    <a:pt x="208175" y="1036459"/>
                  </a:cubicBezTo>
                  <a:cubicBezTo>
                    <a:pt x="139265" y="1087275"/>
                    <a:pt x="71546" y="1139771"/>
                    <a:pt x="1715" y="1189421"/>
                  </a:cubicBezTo>
                  <a:cubicBezTo>
                    <a:pt x="-2537" y="1192428"/>
                    <a:pt x="1526" y="1199471"/>
                    <a:pt x="5805" y="1196437"/>
                  </a:cubicBezTo>
                  <a:cubicBezTo>
                    <a:pt x="157874" y="1088521"/>
                    <a:pt x="301599" y="969418"/>
                    <a:pt x="463012" y="875073"/>
                  </a:cubicBezTo>
                  <a:cubicBezTo>
                    <a:pt x="661752" y="758923"/>
                    <a:pt x="881620" y="684270"/>
                    <a:pt x="1113108" y="677607"/>
                  </a:cubicBezTo>
                  <a:cubicBezTo>
                    <a:pt x="1405651" y="669210"/>
                    <a:pt x="1709029" y="758869"/>
                    <a:pt x="1960020" y="906982"/>
                  </a:cubicBezTo>
                  <a:cubicBezTo>
                    <a:pt x="2181079" y="1037299"/>
                    <a:pt x="2359260" y="1222468"/>
                    <a:pt x="2522461" y="1417957"/>
                  </a:cubicBezTo>
                  <a:cubicBezTo>
                    <a:pt x="2682466" y="1609573"/>
                    <a:pt x="2832448" y="1810452"/>
                    <a:pt x="3013147" y="1983649"/>
                  </a:cubicBezTo>
                  <a:cubicBezTo>
                    <a:pt x="3218226" y="2180221"/>
                    <a:pt x="3461388" y="2316444"/>
                    <a:pt x="3716361" y="2438255"/>
                  </a:cubicBezTo>
                  <a:cubicBezTo>
                    <a:pt x="4283651" y="2709291"/>
                    <a:pt x="4921205" y="2882026"/>
                    <a:pt x="5553098" y="2799681"/>
                  </a:cubicBezTo>
                  <a:cubicBezTo>
                    <a:pt x="6157308" y="2720965"/>
                    <a:pt x="6695559" y="2402689"/>
                    <a:pt x="7160134" y="2022980"/>
                  </a:cubicBezTo>
                  <a:cubicBezTo>
                    <a:pt x="7268836" y="1934160"/>
                    <a:pt x="7373257" y="1843093"/>
                    <a:pt x="7462835" y="1734500"/>
                  </a:cubicBezTo>
                  <a:cubicBezTo>
                    <a:pt x="7541388" y="1639369"/>
                    <a:pt x="7610406" y="1536762"/>
                    <a:pt x="7675254" y="1432124"/>
                  </a:cubicBezTo>
                  <a:cubicBezTo>
                    <a:pt x="7820225" y="1197954"/>
                    <a:pt x="7943797" y="950511"/>
                    <a:pt x="8101445" y="724251"/>
                  </a:cubicBezTo>
                  <a:cubicBezTo>
                    <a:pt x="8261423" y="494659"/>
                    <a:pt x="8459242" y="312686"/>
                    <a:pt x="8708201" y="183128"/>
                  </a:cubicBezTo>
                  <a:cubicBezTo>
                    <a:pt x="8959788" y="52215"/>
                    <a:pt x="9252277" y="-36279"/>
                    <a:pt x="9535231" y="29543"/>
                  </a:cubicBezTo>
                  <a:cubicBezTo>
                    <a:pt x="9964755" y="129360"/>
                    <a:pt x="10328889" y="407817"/>
                    <a:pt x="10630507" y="719050"/>
                  </a:cubicBezTo>
                  <a:cubicBezTo>
                    <a:pt x="10950137" y="1048947"/>
                    <a:pt x="11215159" y="1428250"/>
                    <a:pt x="11462087" y="1814245"/>
                  </a:cubicBezTo>
                  <a:cubicBezTo>
                    <a:pt x="11668357" y="2136800"/>
                    <a:pt x="11855639" y="2472466"/>
                    <a:pt x="12073069" y="2787844"/>
                  </a:cubicBezTo>
                  <a:cubicBezTo>
                    <a:pt x="12108769" y="2839608"/>
                    <a:pt x="12145690" y="2890532"/>
                    <a:pt x="12185128" y="2939533"/>
                  </a:cubicBezTo>
                  <a:cubicBezTo>
                    <a:pt x="12188406" y="2943596"/>
                    <a:pt x="12194122" y="2937827"/>
                    <a:pt x="12190871" y="293379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53" y="1854302"/>
              <a:ext cx="12191383" cy="2588822"/>
            </a:xfrm>
            <a:custGeom>
              <a:avLst/>
              <a:gdLst/>
              <a:ahLst/>
              <a:cxnLst/>
              <a:rect l="l" t="t" r="r" b="b"/>
              <a:pathLst>
                <a:path w="12191383" h="2588822" extrusionOk="0">
                  <a:moveTo>
                    <a:pt x="12189827" y="2572010"/>
                  </a:moveTo>
                  <a:cubicBezTo>
                    <a:pt x="12071726" y="2457431"/>
                    <a:pt x="11971314" y="2325028"/>
                    <a:pt x="11873285" y="2193384"/>
                  </a:cubicBezTo>
                  <a:cubicBezTo>
                    <a:pt x="11746354" y="2022950"/>
                    <a:pt x="11624325" y="1848941"/>
                    <a:pt x="11499074" y="1677289"/>
                  </a:cubicBezTo>
                  <a:cubicBezTo>
                    <a:pt x="11219614" y="1294301"/>
                    <a:pt x="10925446" y="915648"/>
                    <a:pt x="10570548" y="598862"/>
                  </a:cubicBezTo>
                  <a:cubicBezTo>
                    <a:pt x="10388006" y="435959"/>
                    <a:pt x="10188617" y="290066"/>
                    <a:pt x="9968938" y="181121"/>
                  </a:cubicBezTo>
                  <a:cubicBezTo>
                    <a:pt x="9742163" y="68736"/>
                    <a:pt x="9479064" y="-20246"/>
                    <a:pt x="9222900" y="2995"/>
                  </a:cubicBezTo>
                  <a:cubicBezTo>
                    <a:pt x="8974915" y="25478"/>
                    <a:pt x="8732619" y="123615"/>
                    <a:pt x="8518630" y="247323"/>
                  </a:cubicBezTo>
                  <a:cubicBezTo>
                    <a:pt x="8307105" y="369568"/>
                    <a:pt x="8131742" y="529518"/>
                    <a:pt x="7980920" y="721188"/>
                  </a:cubicBezTo>
                  <a:cubicBezTo>
                    <a:pt x="7831939" y="910582"/>
                    <a:pt x="7706389" y="1116852"/>
                    <a:pt x="7564371" y="1311339"/>
                  </a:cubicBezTo>
                  <a:cubicBezTo>
                    <a:pt x="7491235" y="1411562"/>
                    <a:pt x="7413359" y="1508887"/>
                    <a:pt x="7325135" y="1596379"/>
                  </a:cubicBezTo>
                  <a:cubicBezTo>
                    <a:pt x="7229381" y="1691347"/>
                    <a:pt x="7119272" y="1768059"/>
                    <a:pt x="7007781" y="1843280"/>
                  </a:cubicBezTo>
                  <a:cubicBezTo>
                    <a:pt x="6506097" y="2181872"/>
                    <a:pt x="5933985" y="2459381"/>
                    <a:pt x="5330345" y="2547117"/>
                  </a:cubicBezTo>
                  <a:cubicBezTo>
                    <a:pt x="4734722" y="2633796"/>
                    <a:pt x="4120327" y="2534494"/>
                    <a:pt x="3569831" y="2296234"/>
                  </a:cubicBezTo>
                  <a:cubicBezTo>
                    <a:pt x="3323580" y="2189646"/>
                    <a:pt x="3094720" y="2059789"/>
                    <a:pt x="2900125" y="1873184"/>
                  </a:cubicBezTo>
                  <a:cubicBezTo>
                    <a:pt x="2736707" y="1716457"/>
                    <a:pt x="2599455" y="1536001"/>
                    <a:pt x="2456136" y="1361397"/>
                  </a:cubicBezTo>
                  <a:cubicBezTo>
                    <a:pt x="2316583" y="1191370"/>
                    <a:pt x="2168523" y="1026408"/>
                    <a:pt x="1988961" y="897472"/>
                  </a:cubicBezTo>
                  <a:cubicBezTo>
                    <a:pt x="1779712" y="747246"/>
                    <a:pt x="1527285" y="646671"/>
                    <a:pt x="1272285" y="610509"/>
                  </a:cubicBezTo>
                  <a:cubicBezTo>
                    <a:pt x="1066015" y="580849"/>
                    <a:pt x="855607" y="602735"/>
                    <a:pt x="659868" y="674246"/>
                  </a:cubicBezTo>
                  <a:cubicBezTo>
                    <a:pt x="491927" y="735734"/>
                    <a:pt x="339832" y="830079"/>
                    <a:pt x="192856" y="930519"/>
                  </a:cubicBezTo>
                  <a:cubicBezTo>
                    <a:pt x="129499" y="973859"/>
                    <a:pt x="66819" y="1018092"/>
                    <a:pt x="2242" y="1059536"/>
                  </a:cubicBezTo>
                  <a:cubicBezTo>
                    <a:pt x="-3175" y="1063057"/>
                    <a:pt x="1836" y="1071860"/>
                    <a:pt x="7362" y="1068312"/>
                  </a:cubicBezTo>
                  <a:cubicBezTo>
                    <a:pt x="147701" y="978220"/>
                    <a:pt x="280429" y="876886"/>
                    <a:pt x="425942" y="794730"/>
                  </a:cubicBezTo>
                  <a:cubicBezTo>
                    <a:pt x="605043" y="693722"/>
                    <a:pt x="800370" y="623647"/>
                    <a:pt x="1006667" y="609941"/>
                  </a:cubicBezTo>
                  <a:cubicBezTo>
                    <a:pt x="1273884" y="592198"/>
                    <a:pt x="1545976" y="664467"/>
                    <a:pt x="1783504" y="784328"/>
                  </a:cubicBezTo>
                  <a:cubicBezTo>
                    <a:pt x="1994785" y="890917"/>
                    <a:pt x="2171340" y="1048972"/>
                    <a:pt x="2327282" y="1225012"/>
                  </a:cubicBezTo>
                  <a:cubicBezTo>
                    <a:pt x="2626976" y="1563279"/>
                    <a:pt x="2874067" y="1945968"/>
                    <a:pt x="3281704" y="2167299"/>
                  </a:cubicBezTo>
                  <a:cubicBezTo>
                    <a:pt x="3770928" y="2432944"/>
                    <a:pt x="4325242" y="2585500"/>
                    <a:pt x="4882916" y="2588073"/>
                  </a:cubicBezTo>
                  <a:cubicBezTo>
                    <a:pt x="5471550" y="2590781"/>
                    <a:pt x="6034127" y="2406831"/>
                    <a:pt x="6549680" y="2131787"/>
                  </a:cubicBezTo>
                  <a:cubicBezTo>
                    <a:pt x="6791868" y="2002580"/>
                    <a:pt x="7041477" y="1857067"/>
                    <a:pt x="7251024" y="1678454"/>
                  </a:cubicBezTo>
                  <a:cubicBezTo>
                    <a:pt x="7424383" y="1530584"/>
                    <a:pt x="7558222" y="1342571"/>
                    <a:pt x="7686047" y="1155669"/>
                  </a:cubicBezTo>
                  <a:cubicBezTo>
                    <a:pt x="7828336" y="947557"/>
                    <a:pt x="7965506" y="733107"/>
                    <a:pt x="8141466" y="551188"/>
                  </a:cubicBezTo>
                  <a:cubicBezTo>
                    <a:pt x="8323330" y="363012"/>
                    <a:pt x="8550240" y="222646"/>
                    <a:pt x="8792211" y="124861"/>
                  </a:cubicBezTo>
                  <a:cubicBezTo>
                    <a:pt x="8918601" y="73747"/>
                    <a:pt x="9051247" y="33766"/>
                    <a:pt x="9186846" y="17081"/>
                  </a:cubicBezTo>
                  <a:cubicBezTo>
                    <a:pt x="9317949" y="828"/>
                    <a:pt x="9444609" y="14859"/>
                    <a:pt x="9572651" y="45820"/>
                  </a:cubicBezTo>
                  <a:cubicBezTo>
                    <a:pt x="9845177" y="111696"/>
                    <a:pt x="10097278" y="244912"/>
                    <a:pt x="10322374" y="410036"/>
                  </a:cubicBezTo>
                  <a:cubicBezTo>
                    <a:pt x="10713568" y="696999"/>
                    <a:pt x="11032061" y="1073919"/>
                    <a:pt x="11323764" y="1458315"/>
                  </a:cubicBezTo>
                  <a:cubicBezTo>
                    <a:pt x="11565329" y="1776672"/>
                    <a:pt x="11782922" y="2115047"/>
                    <a:pt x="12038869" y="2422217"/>
                  </a:cubicBezTo>
                  <a:cubicBezTo>
                    <a:pt x="12084323" y="2476771"/>
                    <a:pt x="12131589" y="2529835"/>
                    <a:pt x="12182568" y="2579324"/>
                  </a:cubicBezTo>
                  <a:cubicBezTo>
                    <a:pt x="12187281" y="2583874"/>
                    <a:pt x="12194459" y="2576615"/>
                    <a:pt x="12189773" y="2572145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11" y="2044589"/>
              <a:ext cx="12190715" cy="2372962"/>
            </a:xfrm>
            <a:custGeom>
              <a:avLst/>
              <a:gdLst/>
              <a:ahLst/>
              <a:cxnLst/>
              <a:rect l="l" t="t" r="r" b="b"/>
              <a:pathLst>
                <a:path w="12190715" h="2372962" extrusionOk="0">
                  <a:moveTo>
                    <a:pt x="12187963" y="2207713"/>
                  </a:moveTo>
                  <a:cubicBezTo>
                    <a:pt x="12057132" y="2110930"/>
                    <a:pt x="11944855" y="1990012"/>
                    <a:pt x="11836451" y="1869420"/>
                  </a:cubicBezTo>
                  <a:cubicBezTo>
                    <a:pt x="11699632" y="1717216"/>
                    <a:pt x="11568801" y="1559703"/>
                    <a:pt x="11435207" y="1404710"/>
                  </a:cubicBezTo>
                  <a:cubicBezTo>
                    <a:pt x="11137870" y="1059834"/>
                    <a:pt x="10826771" y="719780"/>
                    <a:pt x="10457165" y="450559"/>
                  </a:cubicBezTo>
                  <a:cubicBezTo>
                    <a:pt x="10076263" y="173104"/>
                    <a:pt x="9574119" y="-66808"/>
                    <a:pt x="9091477" y="15808"/>
                  </a:cubicBezTo>
                  <a:cubicBezTo>
                    <a:pt x="8605829" y="98885"/>
                    <a:pt x="8161434" y="377721"/>
                    <a:pt x="7838472" y="742615"/>
                  </a:cubicBezTo>
                  <a:cubicBezTo>
                    <a:pt x="7684535" y="916542"/>
                    <a:pt x="7547635" y="1105151"/>
                    <a:pt x="7388254" y="1274284"/>
                  </a:cubicBezTo>
                  <a:cubicBezTo>
                    <a:pt x="7306992" y="1360639"/>
                    <a:pt x="7219093" y="1441657"/>
                    <a:pt x="7121010" y="1508807"/>
                  </a:cubicBezTo>
                  <a:cubicBezTo>
                    <a:pt x="7015370" y="1581157"/>
                    <a:pt x="6899436" y="1640667"/>
                    <a:pt x="6785995" y="1699691"/>
                  </a:cubicBezTo>
                  <a:cubicBezTo>
                    <a:pt x="6523627" y="1836238"/>
                    <a:pt x="6251860" y="1953878"/>
                    <a:pt x="5975190" y="2058137"/>
                  </a:cubicBezTo>
                  <a:cubicBezTo>
                    <a:pt x="5700118" y="2161773"/>
                    <a:pt x="5420496" y="2251920"/>
                    <a:pt x="5130716" y="2303927"/>
                  </a:cubicBezTo>
                  <a:cubicBezTo>
                    <a:pt x="4574532" y="2403771"/>
                    <a:pt x="3987983" y="2376196"/>
                    <a:pt x="3456232" y="2176617"/>
                  </a:cubicBezTo>
                  <a:cubicBezTo>
                    <a:pt x="3217864" y="2087229"/>
                    <a:pt x="2995748" y="1966636"/>
                    <a:pt x="2807952" y="1793359"/>
                  </a:cubicBezTo>
                  <a:cubicBezTo>
                    <a:pt x="2650141" y="1647791"/>
                    <a:pt x="2518469" y="1477548"/>
                    <a:pt x="2383981" y="1310988"/>
                  </a:cubicBezTo>
                  <a:cubicBezTo>
                    <a:pt x="2249492" y="1144428"/>
                    <a:pt x="2109234" y="979873"/>
                    <a:pt x="1938747" y="848255"/>
                  </a:cubicBezTo>
                  <a:cubicBezTo>
                    <a:pt x="1745993" y="699275"/>
                    <a:pt x="1514749" y="596099"/>
                    <a:pt x="1275920" y="548751"/>
                  </a:cubicBezTo>
                  <a:cubicBezTo>
                    <a:pt x="1074688" y="508824"/>
                    <a:pt x="867633" y="516950"/>
                    <a:pt x="671331" y="577193"/>
                  </a:cubicBezTo>
                  <a:cubicBezTo>
                    <a:pt x="500681" y="629579"/>
                    <a:pt x="345064" y="717478"/>
                    <a:pt x="194188" y="811200"/>
                  </a:cubicBezTo>
                  <a:cubicBezTo>
                    <a:pt x="130722" y="850639"/>
                    <a:pt x="67744" y="890945"/>
                    <a:pt x="2870" y="928109"/>
                  </a:cubicBezTo>
                  <a:cubicBezTo>
                    <a:pt x="-3929" y="932009"/>
                    <a:pt x="2220" y="942546"/>
                    <a:pt x="9046" y="938646"/>
                  </a:cubicBezTo>
                  <a:cubicBezTo>
                    <a:pt x="149900" y="857953"/>
                    <a:pt x="282980" y="764610"/>
                    <a:pt x="427735" y="690688"/>
                  </a:cubicBezTo>
                  <a:cubicBezTo>
                    <a:pt x="608949" y="598185"/>
                    <a:pt x="804790" y="538566"/>
                    <a:pt x="1009354" y="535695"/>
                  </a:cubicBezTo>
                  <a:cubicBezTo>
                    <a:pt x="1270448" y="532011"/>
                    <a:pt x="1536202" y="614627"/>
                    <a:pt x="1761406" y="743888"/>
                  </a:cubicBezTo>
                  <a:cubicBezTo>
                    <a:pt x="1955487" y="855271"/>
                    <a:pt x="2116250" y="1011782"/>
                    <a:pt x="2260706" y="1180833"/>
                  </a:cubicBezTo>
                  <a:cubicBezTo>
                    <a:pt x="2399312" y="1343005"/>
                    <a:pt x="2525350" y="1515768"/>
                    <a:pt x="2670348" y="1672468"/>
                  </a:cubicBezTo>
                  <a:cubicBezTo>
                    <a:pt x="2821414" y="1835723"/>
                    <a:pt x="2992091" y="1973137"/>
                    <a:pt x="3191101" y="2073604"/>
                  </a:cubicBezTo>
                  <a:cubicBezTo>
                    <a:pt x="3662827" y="2311973"/>
                    <a:pt x="4199915" y="2398652"/>
                    <a:pt x="4724812" y="2365416"/>
                  </a:cubicBezTo>
                  <a:cubicBezTo>
                    <a:pt x="5290206" y="2329579"/>
                    <a:pt x="5828972" y="2145061"/>
                    <a:pt x="6345609" y="1921915"/>
                  </a:cubicBezTo>
                  <a:cubicBezTo>
                    <a:pt x="6595706" y="1813891"/>
                    <a:pt x="6844937" y="1694653"/>
                    <a:pt x="7077264" y="1551740"/>
                  </a:cubicBezTo>
                  <a:cubicBezTo>
                    <a:pt x="7264167" y="1436781"/>
                    <a:pt x="7413364" y="1272741"/>
                    <a:pt x="7552511" y="1105395"/>
                  </a:cubicBezTo>
                  <a:cubicBezTo>
                    <a:pt x="7701979" y="925725"/>
                    <a:pt x="7843917" y="738877"/>
                    <a:pt x="8013591" y="577193"/>
                  </a:cubicBezTo>
                  <a:cubicBezTo>
                    <a:pt x="8197623" y="401938"/>
                    <a:pt x="8415106" y="268831"/>
                    <a:pt x="8647434" y="167280"/>
                  </a:cubicBezTo>
                  <a:cubicBezTo>
                    <a:pt x="8880738" y="65269"/>
                    <a:pt x="9140695" y="-12932"/>
                    <a:pt x="9397617" y="17514"/>
                  </a:cubicBezTo>
                  <a:cubicBezTo>
                    <a:pt x="9678594" y="50778"/>
                    <a:pt x="9947490" y="151163"/>
                    <a:pt x="10191818" y="291801"/>
                  </a:cubicBezTo>
                  <a:cubicBezTo>
                    <a:pt x="10597829" y="525429"/>
                    <a:pt x="10936015" y="861393"/>
                    <a:pt x="11246516" y="1207840"/>
                  </a:cubicBezTo>
                  <a:cubicBezTo>
                    <a:pt x="11508289" y="1499949"/>
                    <a:pt x="11746223" y="1818685"/>
                    <a:pt x="12030748" y="2089613"/>
                  </a:cubicBezTo>
                  <a:cubicBezTo>
                    <a:pt x="12078422" y="2135553"/>
                    <a:pt x="12128886" y="2178486"/>
                    <a:pt x="12181869" y="2218169"/>
                  </a:cubicBezTo>
                  <a:cubicBezTo>
                    <a:pt x="12188180" y="2222828"/>
                    <a:pt x="12194247" y="2212264"/>
                    <a:pt x="12188017" y="2207632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858" y="2235579"/>
              <a:ext cx="12190587" cy="2176683"/>
            </a:xfrm>
            <a:custGeom>
              <a:avLst/>
              <a:gdLst/>
              <a:ahLst/>
              <a:cxnLst/>
              <a:rect l="l" t="t" r="r" b="b"/>
              <a:pathLst>
                <a:path w="12190587" h="2176683" extrusionOk="0">
                  <a:moveTo>
                    <a:pt x="12186830" y="1843527"/>
                  </a:moveTo>
                  <a:cubicBezTo>
                    <a:pt x="12044025" y="1765922"/>
                    <a:pt x="11918666" y="1659144"/>
                    <a:pt x="11798561" y="1550686"/>
                  </a:cubicBezTo>
                  <a:cubicBezTo>
                    <a:pt x="11652290" y="1418608"/>
                    <a:pt x="11512599" y="1279380"/>
                    <a:pt x="11370581" y="1142697"/>
                  </a:cubicBezTo>
                  <a:cubicBezTo>
                    <a:pt x="11050951" y="834904"/>
                    <a:pt x="10717912" y="532474"/>
                    <a:pt x="10330076" y="312065"/>
                  </a:cubicBezTo>
                  <a:cubicBezTo>
                    <a:pt x="9922331" y="80278"/>
                    <a:pt x="9425685" y="-74146"/>
                    <a:pt x="8957724" y="35097"/>
                  </a:cubicBezTo>
                  <a:cubicBezTo>
                    <a:pt x="8488680" y="144638"/>
                    <a:pt x="8057911" y="395656"/>
                    <a:pt x="7712439" y="727367"/>
                  </a:cubicBezTo>
                  <a:cubicBezTo>
                    <a:pt x="7555523" y="878027"/>
                    <a:pt x="7409604" y="1041201"/>
                    <a:pt x="7240904" y="1179184"/>
                  </a:cubicBezTo>
                  <a:cubicBezTo>
                    <a:pt x="7047364" y="1337509"/>
                    <a:pt x="6820535" y="1428089"/>
                    <a:pt x="6589508" y="1518073"/>
                  </a:cubicBezTo>
                  <a:cubicBezTo>
                    <a:pt x="6326761" y="1620490"/>
                    <a:pt x="6059463" y="1711260"/>
                    <a:pt x="5793276" y="1804630"/>
                  </a:cubicBezTo>
                  <a:cubicBezTo>
                    <a:pt x="5522241" y="1899679"/>
                    <a:pt x="5250934" y="1992670"/>
                    <a:pt x="4970553" y="2056731"/>
                  </a:cubicBezTo>
                  <a:cubicBezTo>
                    <a:pt x="4444626" y="2176890"/>
                    <a:pt x="3878420" y="2216926"/>
                    <a:pt x="3356149" y="2057815"/>
                  </a:cubicBezTo>
                  <a:cubicBezTo>
                    <a:pt x="3123767" y="1987036"/>
                    <a:pt x="2905850" y="1877576"/>
                    <a:pt x="2722577" y="1717002"/>
                  </a:cubicBezTo>
                  <a:cubicBezTo>
                    <a:pt x="2565769" y="1579615"/>
                    <a:pt x="2436345" y="1415493"/>
                    <a:pt x="2306678" y="1253240"/>
                  </a:cubicBezTo>
                  <a:cubicBezTo>
                    <a:pt x="2178420" y="1092721"/>
                    <a:pt x="2047507" y="932581"/>
                    <a:pt x="1888829" y="800882"/>
                  </a:cubicBezTo>
                  <a:cubicBezTo>
                    <a:pt x="1712762" y="654611"/>
                    <a:pt x="1503756" y="549187"/>
                    <a:pt x="1282209" y="491247"/>
                  </a:cubicBezTo>
                  <a:cubicBezTo>
                    <a:pt x="1081438" y="438698"/>
                    <a:pt x="871728" y="434093"/>
                    <a:pt x="670307" y="485586"/>
                  </a:cubicBezTo>
                  <a:cubicBezTo>
                    <a:pt x="504045" y="528086"/>
                    <a:pt x="350676" y="605528"/>
                    <a:pt x="201533" y="688470"/>
                  </a:cubicBezTo>
                  <a:cubicBezTo>
                    <a:pt x="135847" y="724984"/>
                    <a:pt x="70648" y="762364"/>
                    <a:pt x="3498" y="796115"/>
                  </a:cubicBezTo>
                  <a:cubicBezTo>
                    <a:pt x="-4628" y="800232"/>
                    <a:pt x="2496" y="812367"/>
                    <a:pt x="10676" y="808412"/>
                  </a:cubicBezTo>
                  <a:cubicBezTo>
                    <a:pt x="154239" y="736225"/>
                    <a:pt x="289919" y="649654"/>
                    <a:pt x="436678" y="583750"/>
                  </a:cubicBezTo>
                  <a:cubicBezTo>
                    <a:pt x="621387" y="500809"/>
                    <a:pt x="819449" y="453569"/>
                    <a:pt x="1022767" y="464268"/>
                  </a:cubicBezTo>
                  <a:cubicBezTo>
                    <a:pt x="1273893" y="477460"/>
                    <a:pt x="1526591" y="569123"/>
                    <a:pt x="1736436" y="705779"/>
                  </a:cubicBezTo>
                  <a:cubicBezTo>
                    <a:pt x="1913560" y="821008"/>
                    <a:pt x="2059588" y="974539"/>
                    <a:pt x="2193697" y="1136332"/>
                  </a:cubicBezTo>
                  <a:cubicBezTo>
                    <a:pt x="2324204" y="1293763"/>
                    <a:pt x="2445609" y="1459131"/>
                    <a:pt x="2587330" y="1606974"/>
                  </a:cubicBezTo>
                  <a:cubicBezTo>
                    <a:pt x="2735498" y="1761371"/>
                    <a:pt x="2904739" y="1887490"/>
                    <a:pt x="3099957" y="1976444"/>
                  </a:cubicBezTo>
                  <a:cubicBezTo>
                    <a:pt x="3557977" y="2185206"/>
                    <a:pt x="4078134" y="2209097"/>
                    <a:pt x="4570799" y="2143790"/>
                  </a:cubicBezTo>
                  <a:cubicBezTo>
                    <a:pt x="5127958" y="2069950"/>
                    <a:pt x="5654292" y="1870858"/>
                    <a:pt x="6181140" y="1684064"/>
                  </a:cubicBezTo>
                  <a:cubicBezTo>
                    <a:pt x="6424492" y="1597764"/>
                    <a:pt x="6667005" y="1508240"/>
                    <a:pt x="6903206" y="1403683"/>
                  </a:cubicBezTo>
                  <a:cubicBezTo>
                    <a:pt x="7095743" y="1318440"/>
                    <a:pt x="7257075" y="1193513"/>
                    <a:pt x="7408466" y="1048596"/>
                  </a:cubicBezTo>
                  <a:cubicBezTo>
                    <a:pt x="7570989" y="893033"/>
                    <a:pt x="7722678" y="726257"/>
                    <a:pt x="7895197" y="581529"/>
                  </a:cubicBezTo>
                  <a:cubicBezTo>
                    <a:pt x="8085080" y="422256"/>
                    <a:pt x="8299422" y="298656"/>
                    <a:pt x="8525709" y="198704"/>
                  </a:cubicBezTo>
                  <a:cubicBezTo>
                    <a:pt x="8752863" y="98346"/>
                    <a:pt x="9002933" y="12750"/>
                    <a:pt x="9253843" y="10366"/>
                  </a:cubicBezTo>
                  <a:cubicBezTo>
                    <a:pt x="9522007" y="7820"/>
                    <a:pt x="9797973" y="82418"/>
                    <a:pt x="10043546" y="186027"/>
                  </a:cubicBezTo>
                  <a:cubicBezTo>
                    <a:pt x="10467761" y="364966"/>
                    <a:pt x="10831408" y="658809"/>
                    <a:pt x="11166587" y="969095"/>
                  </a:cubicBezTo>
                  <a:cubicBezTo>
                    <a:pt x="11443392" y="1225340"/>
                    <a:pt x="11699692" y="1511193"/>
                    <a:pt x="12001336" y="1739105"/>
                  </a:cubicBezTo>
                  <a:cubicBezTo>
                    <a:pt x="12058220" y="1782012"/>
                    <a:pt x="12117189" y="1821939"/>
                    <a:pt x="12179787" y="1855960"/>
                  </a:cubicBezTo>
                  <a:cubicBezTo>
                    <a:pt x="12187913" y="1860321"/>
                    <a:pt x="12195011" y="1848051"/>
                    <a:pt x="12186965" y="1843663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49" y="2423269"/>
              <a:ext cx="12189842" cy="2005370"/>
            </a:xfrm>
            <a:custGeom>
              <a:avLst/>
              <a:gdLst/>
              <a:ahLst/>
              <a:cxnLst/>
              <a:rect l="l" t="t" r="r" b="b"/>
              <a:pathLst>
                <a:path w="12189842" h="2005370" extrusionOk="0">
                  <a:moveTo>
                    <a:pt x="12184219" y="1481802"/>
                  </a:moveTo>
                  <a:cubicBezTo>
                    <a:pt x="12030607" y="1424349"/>
                    <a:pt x="11891270" y="1333688"/>
                    <a:pt x="11758271" y="1239045"/>
                  </a:cubicBezTo>
                  <a:cubicBezTo>
                    <a:pt x="11596913" y="1124222"/>
                    <a:pt x="11442596" y="999783"/>
                    <a:pt x="11286167" y="878432"/>
                  </a:cubicBezTo>
                  <a:cubicBezTo>
                    <a:pt x="10946221" y="614655"/>
                    <a:pt x="10593436" y="359412"/>
                    <a:pt x="10193817" y="193312"/>
                  </a:cubicBezTo>
                  <a:cubicBezTo>
                    <a:pt x="9969805" y="100213"/>
                    <a:pt x="9733685" y="37641"/>
                    <a:pt x="9492500" y="10879"/>
                  </a:cubicBezTo>
                  <a:cubicBezTo>
                    <a:pt x="9251314" y="-15883"/>
                    <a:pt x="9024810" y="3376"/>
                    <a:pt x="8791670" y="71663"/>
                  </a:cubicBezTo>
                  <a:cubicBezTo>
                    <a:pt x="8335546" y="205231"/>
                    <a:pt x="7921733" y="435798"/>
                    <a:pt x="7551721" y="731158"/>
                  </a:cubicBezTo>
                  <a:cubicBezTo>
                    <a:pt x="7389062" y="860988"/>
                    <a:pt x="7229382" y="998157"/>
                    <a:pt x="7046271" y="1098868"/>
                  </a:cubicBezTo>
                  <a:cubicBezTo>
                    <a:pt x="6843685" y="1210224"/>
                    <a:pt x="6610870" y="1261392"/>
                    <a:pt x="6389567" y="1322420"/>
                  </a:cubicBezTo>
                  <a:cubicBezTo>
                    <a:pt x="6126413" y="1395122"/>
                    <a:pt x="5863016" y="1467066"/>
                    <a:pt x="5604522" y="1554937"/>
                  </a:cubicBezTo>
                  <a:cubicBezTo>
                    <a:pt x="5345080" y="1642998"/>
                    <a:pt x="5088048" y="1737208"/>
                    <a:pt x="4824191" y="1811698"/>
                  </a:cubicBezTo>
                  <a:cubicBezTo>
                    <a:pt x="4327030" y="1952037"/>
                    <a:pt x="3784850" y="2053425"/>
                    <a:pt x="3271627" y="1941717"/>
                  </a:cubicBezTo>
                  <a:cubicBezTo>
                    <a:pt x="3044960" y="1892337"/>
                    <a:pt x="2829643" y="1797910"/>
                    <a:pt x="2648619" y="1651612"/>
                  </a:cubicBezTo>
                  <a:cubicBezTo>
                    <a:pt x="2494221" y="1526875"/>
                    <a:pt x="2367696" y="1373236"/>
                    <a:pt x="2244747" y="1218621"/>
                  </a:cubicBezTo>
                  <a:cubicBezTo>
                    <a:pt x="2119306" y="1060919"/>
                    <a:pt x="1995273" y="900724"/>
                    <a:pt x="1845372" y="765071"/>
                  </a:cubicBezTo>
                  <a:cubicBezTo>
                    <a:pt x="1680499" y="616199"/>
                    <a:pt x="1485598" y="504410"/>
                    <a:pt x="1273829" y="437315"/>
                  </a:cubicBezTo>
                  <a:cubicBezTo>
                    <a:pt x="1080832" y="375854"/>
                    <a:pt x="876973" y="358762"/>
                    <a:pt x="677664" y="397334"/>
                  </a:cubicBezTo>
                  <a:cubicBezTo>
                    <a:pt x="512432" y="429324"/>
                    <a:pt x="358332" y="497340"/>
                    <a:pt x="207916" y="570693"/>
                  </a:cubicBezTo>
                  <a:cubicBezTo>
                    <a:pt x="140360" y="603685"/>
                    <a:pt x="73211" y="637517"/>
                    <a:pt x="4165" y="667286"/>
                  </a:cubicBezTo>
                  <a:cubicBezTo>
                    <a:pt x="-5396" y="671430"/>
                    <a:pt x="2865" y="685435"/>
                    <a:pt x="12292" y="681317"/>
                  </a:cubicBezTo>
                  <a:cubicBezTo>
                    <a:pt x="161028" y="617148"/>
                    <a:pt x="301963" y="536346"/>
                    <a:pt x="453815" y="478921"/>
                  </a:cubicBezTo>
                  <a:cubicBezTo>
                    <a:pt x="636898" y="409658"/>
                    <a:pt x="830518" y="377343"/>
                    <a:pt x="1025899" y="399555"/>
                  </a:cubicBezTo>
                  <a:cubicBezTo>
                    <a:pt x="1270633" y="427374"/>
                    <a:pt x="1512604" y="529574"/>
                    <a:pt x="1710341" y="675195"/>
                  </a:cubicBezTo>
                  <a:cubicBezTo>
                    <a:pt x="1876549" y="797630"/>
                    <a:pt x="2012446" y="953924"/>
                    <a:pt x="2141030" y="1114010"/>
                  </a:cubicBezTo>
                  <a:cubicBezTo>
                    <a:pt x="2264466" y="1267785"/>
                    <a:pt x="2383326" y="1426354"/>
                    <a:pt x="2525426" y="1563659"/>
                  </a:cubicBezTo>
                  <a:cubicBezTo>
                    <a:pt x="2668149" y="1701805"/>
                    <a:pt x="2832704" y="1810669"/>
                    <a:pt x="3018117" y="1882667"/>
                  </a:cubicBezTo>
                  <a:cubicBezTo>
                    <a:pt x="3468091" y="2057434"/>
                    <a:pt x="3973026" y="2019485"/>
                    <a:pt x="4436355" y="1923758"/>
                  </a:cubicBezTo>
                  <a:cubicBezTo>
                    <a:pt x="4969677" y="1813594"/>
                    <a:pt x="5471334" y="1602151"/>
                    <a:pt x="5992629" y="1450380"/>
                  </a:cubicBezTo>
                  <a:cubicBezTo>
                    <a:pt x="6237525" y="1379086"/>
                    <a:pt x="6484887" y="1316352"/>
                    <a:pt x="6728997" y="1242377"/>
                  </a:cubicBezTo>
                  <a:cubicBezTo>
                    <a:pt x="6924514" y="1183164"/>
                    <a:pt x="7096816" y="1099356"/>
                    <a:pt x="7262239" y="978898"/>
                  </a:cubicBezTo>
                  <a:cubicBezTo>
                    <a:pt x="7435110" y="853024"/>
                    <a:pt x="7595196" y="710545"/>
                    <a:pt x="7768636" y="585347"/>
                  </a:cubicBezTo>
                  <a:cubicBezTo>
                    <a:pt x="7965750" y="443030"/>
                    <a:pt x="8178765" y="329182"/>
                    <a:pt x="8401477" y="232372"/>
                  </a:cubicBezTo>
                  <a:cubicBezTo>
                    <a:pt x="8631583" y="132366"/>
                    <a:pt x="8876425" y="44467"/>
                    <a:pt x="9127417" y="18382"/>
                  </a:cubicBezTo>
                  <a:cubicBezTo>
                    <a:pt x="9380168" y="-7757"/>
                    <a:pt x="9647493" y="36423"/>
                    <a:pt x="9890493" y="104764"/>
                  </a:cubicBezTo>
                  <a:cubicBezTo>
                    <a:pt x="10329308" y="228173"/>
                    <a:pt x="10718661" y="472041"/>
                    <a:pt x="11081197" y="742209"/>
                  </a:cubicBezTo>
                  <a:cubicBezTo>
                    <a:pt x="11380566" y="965328"/>
                    <a:pt x="11663142" y="1223849"/>
                    <a:pt x="11989733" y="1407691"/>
                  </a:cubicBezTo>
                  <a:cubicBezTo>
                    <a:pt x="12050734" y="1442444"/>
                    <a:pt x="12114307" y="1472402"/>
                    <a:pt x="12179941" y="1497323"/>
                  </a:cubicBezTo>
                  <a:cubicBezTo>
                    <a:pt x="12189745" y="1501006"/>
                    <a:pt x="12193971" y="1485296"/>
                    <a:pt x="12184247" y="1481666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993" y="2605267"/>
              <a:ext cx="12188866" cy="1857293"/>
            </a:xfrm>
            <a:custGeom>
              <a:avLst/>
              <a:gdLst/>
              <a:ahLst/>
              <a:cxnLst/>
              <a:rect l="l" t="t" r="r" b="b"/>
              <a:pathLst>
                <a:path w="12188866" h="1857293" extrusionOk="0">
                  <a:moveTo>
                    <a:pt x="12182283" y="1126444"/>
                  </a:moveTo>
                  <a:cubicBezTo>
                    <a:pt x="11832126" y="1047241"/>
                    <a:pt x="11521190" y="828918"/>
                    <a:pt x="11217975" y="646620"/>
                  </a:cubicBezTo>
                  <a:cubicBezTo>
                    <a:pt x="10846093" y="422960"/>
                    <a:pt x="10462455" y="210785"/>
                    <a:pt x="10040652" y="97587"/>
                  </a:cubicBezTo>
                  <a:cubicBezTo>
                    <a:pt x="9801904" y="33499"/>
                    <a:pt x="9555166" y="1454"/>
                    <a:pt x="9308048" y="-659"/>
                  </a:cubicBezTo>
                  <a:cubicBezTo>
                    <a:pt x="9077941" y="-2636"/>
                    <a:pt x="8858128" y="43277"/>
                    <a:pt x="8639695" y="113893"/>
                  </a:cubicBezTo>
                  <a:cubicBezTo>
                    <a:pt x="8413733" y="187029"/>
                    <a:pt x="8191400" y="277880"/>
                    <a:pt x="7977222" y="380460"/>
                  </a:cubicBezTo>
                  <a:cubicBezTo>
                    <a:pt x="7769408" y="479979"/>
                    <a:pt x="7574704" y="601953"/>
                    <a:pt x="7379296" y="723358"/>
                  </a:cubicBezTo>
                  <a:cubicBezTo>
                    <a:pt x="7211355" y="827726"/>
                    <a:pt x="7039567" y="930143"/>
                    <a:pt x="6849685" y="989518"/>
                  </a:cubicBezTo>
                  <a:cubicBezTo>
                    <a:pt x="6639054" y="1055395"/>
                    <a:pt x="6412441" y="1075358"/>
                    <a:pt x="6195770" y="1114391"/>
                  </a:cubicBezTo>
                  <a:cubicBezTo>
                    <a:pt x="5940662" y="1160439"/>
                    <a:pt x="5687883" y="1217973"/>
                    <a:pt x="5441903" y="1300426"/>
                  </a:cubicBezTo>
                  <a:cubicBezTo>
                    <a:pt x="5185088" y="1386537"/>
                    <a:pt x="4933203" y="1486760"/>
                    <a:pt x="4676470" y="1573250"/>
                  </a:cubicBezTo>
                  <a:cubicBezTo>
                    <a:pt x="4206125" y="1731683"/>
                    <a:pt x="3693904" y="1883128"/>
                    <a:pt x="3192301" y="1824186"/>
                  </a:cubicBezTo>
                  <a:cubicBezTo>
                    <a:pt x="2969779" y="1798047"/>
                    <a:pt x="2757144" y="1721417"/>
                    <a:pt x="2575496" y="1589204"/>
                  </a:cubicBezTo>
                  <a:cubicBezTo>
                    <a:pt x="2416494" y="1473460"/>
                    <a:pt x="2288019" y="1322882"/>
                    <a:pt x="2166261" y="1169920"/>
                  </a:cubicBezTo>
                  <a:cubicBezTo>
                    <a:pt x="2045966" y="1018854"/>
                    <a:pt x="1929762" y="863643"/>
                    <a:pt x="1790885" y="728775"/>
                  </a:cubicBezTo>
                  <a:cubicBezTo>
                    <a:pt x="1641501" y="583208"/>
                    <a:pt x="1464128" y="469469"/>
                    <a:pt x="1269508" y="394437"/>
                  </a:cubicBezTo>
                  <a:cubicBezTo>
                    <a:pt x="1082904" y="322385"/>
                    <a:pt x="882945" y="291695"/>
                    <a:pt x="683935" y="317292"/>
                  </a:cubicBezTo>
                  <a:cubicBezTo>
                    <a:pt x="516996" y="338772"/>
                    <a:pt x="359998" y="398256"/>
                    <a:pt x="205708" y="462941"/>
                  </a:cubicBezTo>
                  <a:cubicBezTo>
                    <a:pt x="139588" y="490678"/>
                    <a:pt x="73685" y="518876"/>
                    <a:pt x="6156" y="543092"/>
                  </a:cubicBezTo>
                  <a:cubicBezTo>
                    <a:pt x="-4841" y="547047"/>
                    <a:pt x="-101" y="564762"/>
                    <a:pt x="11032" y="560726"/>
                  </a:cubicBezTo>
                  <a:cubicBezTo>
                    <a:pt x="156518" y="508529"/>
                    <a:pt x="295448" y="439429"/>
                    <a:pt x="442560" y="391701"/>
                  </a:cubicBezTo>
                  <a:cubicBezTo>
                    <a:pt x="628893" y="331323"/>
                    <a:pt x="823380" y="309274"/>
                    <a:pt x="1017353" y="342538"/>
                  </a:cubicBezTo>
                  <a:cubicBezTo>
                    <a:pt x="1249003" y="382275"/>
                    <a:pt x="1473774" y="488592"/>
                    <a:pt x="1657128" y="634864"/>
                  </a:cubicBezTo>
                  <a:cubicBezTo>
                    <a:pt x="1807923" y="755186"/>
                    <a:pt x="1932281" y="903381"/>
                    <a:pt x="2051600" y="1053932"/>
                  </a:cubicBezTo>
                  <a:cubicBezTo>
                    <a:pt x="2291838" y="1357066"/>
                    <a:pt x="2532725" y="1658629"/>
                    <a:pt x="2914629" y="1783068"/>
                  </a:cubicBezTo>
                  <a:cubicBezTo>
                    <a:pt x="3355015" y="1926631"/>
                    <a:pt x="3842695" y="1835807"/>
                    <a:pt x="4277284" y="1715891"/>
                  </a:cubicBezTo>
                  <a:cubicBezTo>
                    <a:pt x="4791943" y="1573900"/>
                    <a:pt x="5278783" y="1344579"/>
                    <a:pt x="5796882" y="1216699"/>
                  </a:cubicBezTo>
                  <a:cubicBezTo>
                    <a:pt x="6034709" y="1158028"/>
                    <a:pt x="6276327" y="1118914"/>
                    <a:pt x="6517648" y="1077850"/>
                  </a:cubicBezTo>
                  <a:cubicBezTo>
                    <a:pt x="6712298" y="1044722"/>
                    <a:pt x="6896871" y="1005337"/>
                    <a:pt x="7075241" y="918035"/>
                  </a:cubicBezTo>
                  <a:cubicBezTo>
                    <a:pt x="7254369" y="830516"/>
                    <a:pt x="7419846" y="717724"/>
                    <a:pt x="7589900" y="614196"/>
                  </a:cubicBezTo>
                  <a:cubicBezTo>
                    <a:pt x="7802075" y="484990"/>
                    <a:pt x="8022051" y="374799"/>
                    <a:pt x="8251182" y="278991"/>
                  </a:cubicBezTo>
                  <a:cubicBezTo>
                    <a:pt x="8474219" y="185702"/>
                    <a:pt x="8703540" y="100756"/>
                    <a:pt x="8940798" y="51701"/>
                  </a:cubicBezTo>
                  <a:cubicBezTo>
                    <a:pt x="9191572" y="-117"/>
                    <a:pt x="9453426" y="10854"/>
                    <a:pt x="9705717" y="47313"/>
                  </a:cubicBezTo>
                  <a:cubicBezTo>
                    <a:pt x="10161244" y="113108"/>
                    <a:pt x="10580637" y="299036"/>
                    <a:pt x="10977222" y="525919"/>
                  </a:cubicBezTo>
                  <a:cubicBezTo>
                    <a:pt x="11301999" y="711684"/>
                    <a:pt x="11613368" y="935343"/>
                    <a:pt x="11961900" y="1075791"/>
                  </a:cubicBezTo>
                  <a:cubicBezTo>
                    <a:pt x="12031786" y="1104314"/>
                    <a:pt x="12103865" y="1127176"/>
                    <a:pt x="12177407" y="1144160"/>
                  </a:cubicBezTo>
                  <a:cubicBezTo>
                    <a:pt x="12188865" y="1146868"/>
                    <a:pt x="12193659" y="1129126"/>
                    <a:pt x="12182283" y="1126526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043" y="2782539"/>
              <a:ext cx="12188273" cy="1724824"/>
            </a:xfrm>
            <a:custGeom>
              <a:avLst/>
              <a:gdLst/>
              <a:ahLst/>
              <a:cxnLst/>
              <a:rect l="l" t="t" r="r" b="b"/>
              <a:pathLst>
                <a:path w="12188273" h="1724824" extrusionOk="0">
                  <a:moveTo>
                    <a:pt x="12178602" y="775598"/>
                  </a:moveTo>
                  <a:cubicBezTo>
                    <a:pt x="11806775" y="739842"/>
                    <a:pt x="11459922" y="563395"/>
                    <a:pt x="11122197" y="416664"/>
                  </a:cubicBezTo>
                  <a:cubicBezTo>
                    <a:pt x="10725179" y="244226"/>
                    <a:pt x="10319302" y="89178"/>
                    <a:pt x="9887882" y="30940"/>
                  </a:cubicBezTo>
                  <a:cubicBezTo>
                    <a:pt x="9641279" y="-2296"/>
                    <a:pt x="9391833" y="-9393"/>
                    <a:pt x="9143740" y="9785"/>
                  </a:cubicBezTo>
                  <a:cubicBezTo>
                    <a:pt x="8922003" y="27013"/>
                    <a:pt x="8704790" y="90072"/>
                    <a:pt x="8494755" y="160119"/>
                  </a:cubicBezTo>
                  <a:cubicBezTo>
                    <a:pt x="8268088" y="235666"/>
                    <a:pt x="8043209" y="320693"/>
                    <a:pt x="7823233" y="413955"/>
                  </a:cubicBezTo>
                  <a:cubicBezTo>
                    <a:pt x="7622056" y="499280"/>
                    <a:pt x="7426837" y="597499"/>
                    <a:pt x="7226907" y="685505"/>
                  </a:cubicBezTo>
                  <a:cubicBezTo>
                    <a:pt x="7050216" y="763273"/>
                    <a:pt x="6867350" y="828878"/>
                    <a:pt x="6674758" y="852038"/>
                  </a:cubicBezTo>
                  <a:cubicBezTo>
                    <a:pt x="6456272" y="878340"/>
                    <a:pt x="6234454" y="874737"/>
                    <a:pt x="6015345" y="896732"/>
                  </a:cubicBezTo>
                  <a:cubicBezTo>
                    <a:pt x="5768850" y="921463"/>
                    <a:pt x="5525579" y="968513"/>
                    <a:pt x="5290542" y="1047337"/>
                  </a:cubicBezTo>
                  <a:cubicBezTo>
                    <a:pt x="5039822" y="1131308"/>
                    <a:pt x="4796199" y="1236353"/>
                    <a:pt x="4550192" y="1333027"/>
                  </a:cubicBezTo>
                  <a:cubicBezTo>
                    <a:pt x="4103956" y="1508363"/>
                    <a:pt x="3626217" y="1700277"/>
                    <a:pt x="3139430" y="1702146"/>
                  </a:cubicBezTo>
                  <a:cubicBezTo>
                    <a:pt x="2926280" y="1702959"/>
                    <a:pt x="2718115" y="1657317"/>
                    <a:pt x="2534408" y="1546638"/>
                  </a:cubicBezTo>
                  <a:cubicBezTo>
                    <a:pt x="2369419" y="1447227"/>
                    <a:pt x="2236285" y="1307132"/>
                    <a:pt x="2115395" y="1158991"/>
                  </a:cubicBezTo>
                  <a:cubicBezTo>
                    <a:pt x="1996021" y="1012720"/>
                    <a:pt x="1885992" y="858620"/>
                    <a:pt x="1756704" y="720637"/>
                  </a:cubicBezTo>
                  <a:cubicBezTo>
                    <a:pt x="1616175" y="570628"/>
                    <a:pt x="1454301" y="447624"/>
                    <a:pt x="1266749" y="361947"/>
                  </a:cubicBezTo>
                  <a:cubicBezTo>
                    <a:pt x="1084966" y="278871"/>
                    <a:pt x="888041" y="232984"/>
                    <a:pt x="687649" y="245472"/>
                  </a:cubicBezTo>
                  <a:cubicBezTo>
                    <a:pt x="525396" y="255629"/>
                    <a:pt x="370240" y="302707"/>
                    <a:pt x="217495" y="355473"/>
                  </a:cubicBezTo>
                  <a:cubicBezTo>
                    <a:pt x="147691" y="379581"/>
                    <a:pt x="78103" y="404230"/>
                    <a:pt x="7080" y="424519"/>
                  </a:cubicBezTo>
                  <a:cubicBezTo>
                    <a:pt x="-5488" y="428094"/>
                    <a:pt x="-152" y="447706"/>
                    <a:pt x="12498" y="444103"/>
                  </a:cubicBezTo>
                  <a:cubicBezTo>
                    <a:pt x="160313" y="402036"/>
                    <a:pt x="302332" y="341903"/>
                    <a:pt x="451502" y="304224"/>
                  </a:cubicBezTo>
                  <a:cubicBezTo>
                    <a:pt x="641113" y="256361"/>
                    <a:pt x="835925" y="249562"/>
                    <a:pt x="1026322" y="297534"/>
                  </a:cubicBezTo>
                  <a:cubicBezTo>
                    <a:pt x="1251445" y="354254"/>
                    <a:pt x="1461534" y="471434"/>
                    <a:pt x="1633078" y="626997"/>
                  </a:cubicBezTo>
                  <a:cubicBezTo>
                    <a:pt x="1774636" y="755309"/>
                    <a:pt x="1891247" y="907188"/>
                    <a:pt x="2008562" y="1057116"/>
                  </a:cubicBezTo>
                  <a:cubicBezTo>
                    <a:pt x="2237802" y="1350038"/>
                    <a:pt x="2493615" y="1625462"/>
                    <a:pt x="2875167" y="1699085"/>
                  </a:cubicBezTo>
                  <a:cubicBezTo>
                    <a:pt x="3312735" y="1783462"/>
                    <a:pt x="3773165" y="1639141"/>
                    <a:pt x="4181723" y="1493682"/>
                  </a:cubicBezTo>
                  <a:cubicBezTo>
                    <a:pt x="4668834" y="1320323"/>
                    <a:pt x="5140614" y="1075806"/>
                    <a:pt x="5649531" y="971683"/>
                  </a:cubicBezTo>
                  <a:cubicBezTo>
                    <a:pt x="5889660" y="922546"/>
                    <a:pt x="6133554" y="904398"/>
                    <a:pt x="6377881" y="891640"/>
                  </a:cubicBezTo>
                  <a:cubicBezTo>
                    <a:pt x="6571014" y="881563"/>
                    <a:pt x="6758810" y="871433"/>
                    <a:pt x="6944982" y="814657"/>
                  </a:cubicBezTo>
                  <a:cubicBezTo>
                    <a:pt x="7124137" y="759995"/>
                    <a:pt x="7293812" y="678463"/>
                    <a:pt x="7462972" y="599124"/>
                  </a:cubicBezTo>
                  <a:cubicBezTo>
                    <a:pt x="7684682" y="495108"/>
                    <a:pt x="7908369" y="398325"/>
                    <a:pt x="8137175" y="310888"/>
                  </a:cubicBezTo>
                  <a:cubicBezTo>
                    <a:pt x="8362271" y="224885"/>
                    <a:pt x="8589858" y="141944"/>
                    <a:pt x="8824245" y="84600"/>
                  </a:cubicBezTo>
                  <a:cubicBezTo>
                    <a:pt x="9058036" y="27392"/>
                    <a:pt x="9295916" y="14850"/>
                    <a:pt x="9535937" y="22299"/>
                  </a:cubicBezTo>
                  <a:cubicBezTo>
                    <a:pt x="10005983" y="36926"/>
                    <a:pt x="10452517" y="160878"/>
                    <a:pt x="10885454" y="338246"/>
                  </a:cubicBezTo>
                  <a:cubicBezTo>
                    <a:pt x="11235638" y="481808"/>
                    <a:pt x="11577752" y="664377"/>
                    <a:pt x="11946871" y="755797"/>
                  </a:cubicBezTo>
                  <a:cubicBezTo>
                    <a:pt x="12022986" y="774812"/>
                    <a:pt x="12100401" y="788220"/>
                    <a:pt x="12178467" y="795886"/>
                  </a:cubicBezTo>
                  <a:cubicBezTo>
                    <a:pt x="12191469" y="797132"/>
                    <a:pt x="12191388" y="776925"/>
                    <a:pt x="12178467" y="77557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394" y="2946121"/>
              <a:ext cx="12187942" cy="1613988"/>
            </a:xfrm>
            <a:custGeom>
              <a:avLst/>
              <a:gdLst/>
              <a:ahLst/>
              <a:cxnLst/>
              <a:rect l="l" t="t" r="r" b="b"/>
              <a:pathLst>
                <a:path w="12187942" h="1613988" extrusionOk="0">
                  <a:moveTo>
                    <a:pt x="12177168" y="438684"/>
                  </a:moveTo>
                  <a:cubicBezTo>
                    <a:pt x="11788384" y="446160"/>
                    <a:pt x="11410786" y="324321"/>
                    <a:pt x="11040124" y="221985"/>
                  </a:cubicBezTo>
                  <a:cubicBezTo>
                    <a:pt x="10600253" y="100363"/>
                    <a:pt x="10156887" y="3201"/>
                    <a:pt x="9698435" y="-510"/>
                  </a:cubicBezTo>
                  <a:cubicBezTo>
                    <a:pt x="9464752" y="-2406"/>
                    <a:pt x="9225463" y="8158"/>
                    <a:pt x="8994680" y="46568"/>
                  </a:cubicBezTo>
                  <a:cubicBezTo>
                    <a:pt x="8762568" y="85167"/>
                    <a:pt x="8536443" y="157003"/>
                    <a:pt x="8313461" y="230626"/>
                  </a:cubicBezTo>
                  <a:cubicBezTo>
                    <a:pt x="8080158" y="307663"/>
                    <a:pt x="7847478" y="386703"/>
                    <a:pt x="7615421" y="467748"/>
                  </a:cubicBezTo>
                  <a:cubicBezTo>
                    <a:pt x="7426405" y="533706"/>
                    <a:pt x="7237363" y="602156"/>
                    <a:pt x="7042903" y="650642"/>
                  </a:cubicBezTo>
                  <a:cubicBezTo>
                    <a:pt x="6868028" y="694253"/>
                    <a:pt x="6689251" y="717006"/>
                    <a:pt x="6508904" y="709015"/>
                  </a:cubicBezTo>
                  <a:cubicBezTo>
                    <a:pt x="6286788" y="699182"/>
                    <a:pt x="6065783" y="675671"/>
                    <a:pt x="5842963" y="682822"/>
                  </a:cubicBezTo>
                  <a:cubicBezTo>
                    <a:pt x="5601885" y="690569"/>
                    <a:pt x="5364086" y="731281"/>
                    <a:pt x="5135712" y="809022"/>
                  </a:cubicBezTo>
                  <a:cubicBezTo>
                    <a:pt x="4901353" y="888794"/>
                    <a:pt x="4675228" y="992863"/>
                    <a:pt x="4449483" y="1093845"/>
                  </a:cubicBezTo>
                  <a:cubicBezTo>
                    <a:pt x="4023237" y="1284539"/>
                    <a:pt x="3583907" y="1503703"/>
                    <a:pt x="3117355" y="1573290"/>
                  </a:cubicBezTo>
                  <a:cubicBezTo>
                    <a:pt x="2921189" y="1602517"/>
                    <a:pt x="2715299" y="1599971"/>
                    <a:pt x="2529913" y="1522447"/>
                  </a:cubicBezTo>
                  <a:cubicBezTo>
                    <a:pt x="2352437" y="1448201"/>
                    <a:pt x="2205949" y="1321161"/>
                    <a:pt x="2080263" y="1177869"/>
                  </a:cubicBezTo>
                  <a:cubicBezTo>
                    <a:pt x="1832089" y="894888"/>
                    <a:pt x="1638740" y="565100"/>
                    <a:pt x="1303806" y="371697"/>
                  </a:cubicBezTo>
                  <a:cubicBezTo>
                    <a:pt x="1121237" y="266246"/>
                    <a:pt x="918082" y="196198"/>
                    <a:pt x="706070" y="191079"/>
                  </a:cubicBezTo>
                  <a:cubicBezTo>
                    <a:pt x="541704" y="187097"/>
                    <a:pt x="381699" y="223340"/>
                    <a:pt x="223916" y="265650"/>
                  </a:cubicBezTo>
                  <a:cubicBezTo>
                    <a:pt x="152188" y="284882"/>
                    <a:pt x="80651" y="304737"/>
                    <a:pt x="7948" y="319825"/>
                  </a:cubicBezTo>
                  <a:cubicBezTo>
                    <a:pt x="-6110" y="322777"/>
                    <a:pt x="-178" y="344203"/>
                    <a:pt x="13880" y="341495"/>
                  </a:cubicBezTo>
                  <a:cubicBezTo>
                    <a:pt x="166707" y="309531"/>
                    <a:pt x="314821" y="258228"/>
                    <a:pt x="468947" y="231926"/>
                  </a:cubicBezTo>
                  <a:cubicBezTo>
                    <a:pt x="666685" y="198175"/>
                    <a:pt x="865993" y="212044"/>
                    <a:pt x="1055334" y="279844"/>
                  </a:cubicBezTo>
                  <a:cubicBezTo>
                    <a:pt x="1269323" y="356420"/>
                    <a:pt x="1458014" y="485003"/>
                    <a:pt x="1615228" y="647933"/>
                  </a:cubicBezTo>
                  <a:cubicBezTo>
                    <a:pt x="1745248" y="782557"/>
                    <a:pt x="1853949" y="935059"/>
                    <a:pt x="1970478" y="1080843"/>
                  </a:cubicBezTo>
                  <a:cubicBezTo>
                    <a:pt x="2194789" y="1361521"/>
                    <a:pt x="2467097" y="1594120"/>
                    <a:pt x="2841715" y="1611754"/>
                  </a:cubicBezTo>
                  <a:cubicBezTo>
                    <a:pt x="3267230" y="1631799"/>
                    <a:pt x="3691065" y="1449230"/>
                    <a:pt x="4073565" y="1284620"/>
                  </a:cubicBezTo>
                  <a:cubicBezTo>
                    <a:pt x="4302209" y="1186185"/>
                    <a:pt x="4527954" y="1081113"/>
                    <a:pt x="4756626" y="982678"/>
                  </a:cubicBezTo>
                  <a:cubicBezTo>
                    <a:pt x="4996809" y="879286"/>
                    <a:pt x="5239944" y="783532"/>
                    <a:pt x="5498818" y="739163"/>
                  </a:cubicBezTo>
                  <a:cubicBezTo>
                    <a:pt x="5732473" y="699128"/>
                    <a:pt x="5969243" y="698532"/>
                    <a:pt x="6205255" y="712076"/>
                  </a:cubicBezTo>
                  <a:cubicBezTo>
                    <a:pt x="6401774" y="723290"/>
                    <a:pt x="6596667" y="744391"/>
                    <a:pt x="6793050" y="720419"/>
                  </a:cubicBezTo>
                  <a:cubicBezTo>
                    <a:pt x="7191044" y="671851"/>
                    <a:pt x="7570456" y="503720"/>
                    <a:pt x="7947755" y="377304"/>
                  </a:cubicBezTo>
                  <a:cubicBezTo>
                    <a:pt x="8178810" y="299888"/>
                    <a:pt x="8408645" y="218085"/>
                    <a:pt x="8643168" y="151531"/>
                  </a:cubicBezTo>
                  <a:cubicBezTo>
                    <a:pt x="8876118" y="85411"/>
                    <a:pt x="9108202" y="48302"/>
                    <a:pt x="9349767" y="32347"/>
                  </a:cubicBezTo>
                  <a:cubicBezTo>
                    <a:pt x="9830540" y="763"/>
                    <a:pt x="10299692" y="54423"/>
                    <a:pt x="10766027" y="172036"/>
                  </a:cubicBezTo>
                  <a:cubicBezTo>
                    <a:pt x="11146090" y="267871"/>
                    <a:pt x="11521357" y="401845"/>
                    <a:pt x="11912227" y="447677"/>
                  </a:cubicBezTo>
                  <a:cubicBezTo>
                    <a:pt x="12000098" y="458132"/>
                    <a:pt x="12088592" y="462629"/>
                    <a:pt x="12177059" y="461058"/>
                  </a:cubicBezTo>
                  <a:cubicBezTo>
                    <a:pt x="12191443" y="460760"/>
                    <a:pt x="12191469" y="438413"/>
                    <a:pt x="12177059" y="43871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3165" y="3081557"/>
              <a:ext cx="12186718" cy="1537737"/>
            </a:xfrm>
            <a:custGeom>
              <a:avLst/>
              <a:gdLst/>
              <a:ahLst/>
              <a:cxnLst/>
              <a:rect l="l" t="t" r="r" b="b"/>
              <a:pathLst>
                <a:path w="12186718" h="1537737" extrusionOk="0">
                  <a:moveTo>
                    <a:pt x="12175123" y="129889"/>
                  </a:moveTo>
                  <a:cubicBezTo>
                    <a:pt x="11773392" y="179052"/>
                    <a:pt x="11370630" y="119731"/>
                    <a:pt x="10972040" y="69511"/>
                  </a:cubicBezTo>
                  <a:cubicBezTo>
                    <a:pt x="10505137" y="10678"/>
                    <a:pt x="10040237" y="-24319"/>
                    <a:pt x="9570137" y="17829"/>
                  </a:cubicBezTo>
                  <a:cubicBezTo>
                    <a:pt x="9339895" y="38469"/>
                    <a:pt x="9106510" y="64202"/>
                    <a:pt x="8880494" y="113257"/>
                  </a:cubicBezTo>
                  <a:cubicBezTo>
                    <a:pt x="8642775" y="164723"/>
                    <a:pt x="8410366" y="238888"/>
                    <a:pt x="8177931" y="309938"/>
                  </a:cubicBezTo>
                  <a:cubicBezTo>
                    <a:pt x="7760244" y="437628"/>
                    <a:pt x="7327389" y="580974"/>
                    <a:pt x="6889089" y="613126"/>
                  </a:cubicBezTo>
                  <a:cubicBezTo>
                    <a:pt x="6492395" y="642272"/>
                    <a:pt x="6115692" y="509572"/>
                    <a:pt x="5722167" y="491450"/>
                  </a:cubicBezTo>
                  <a:cubicBezTo>
                    <a:pt x="5488865" y="480615"/>
                    <a:pt x="5255263" y="508894"/>
                    <a:pt x="5032850" y="580838"/>
                  </a:cubicBezTo>
                  <a:cubicBezTo>
                    <a:pt x="4803393" y="655220"/>
                    <a:pt x="4584527" y="761701"/>
                    <a:pt x="4368723" y="868479"/>
                  </a:cubicBezTo>
                  <a:cubicBezTo>
                    <a:pt x="3959217" y="1071092"/>
                    <a:pt x="3555047" y="1306778"/>
                    <a:pt x="3115691" y="1440021"/>
                  </a:cubicBezTo>
                  <a:cubicBezTo>
                    <a:pt x="2934395" y="1494981"/>
                    <a:pt x="2739177" y="1533337"/>
                    <a:pt x="2549728" y="1502322"/>
                  </a:cubicBezTo>
                  <a:cubicBezTo>
                    <a:pt x="2364180" y="1472065"/>
                    <a:pt x="2200302" y="1367698"/>
                    <a:pt x="2066951" y="1238654"/>
                  </a:cubicBezTo>
                  <a:cubicBezTo>
                    <a:pt x="1801251" y="981324"/>
                    <a:pt x="1631306" y="641568"/>
                    <a:pt x="1328930" y="419290"/>
                  </a:cubicBezTo>
                  <a:cubicBezTo>
                    <a:pt x="1157847" y="293550"/>
                    <a:pt x="955613" y="201697"/>
                    <a:pt x="744304" y="173039"/>
                  </a:cubicBezTo>
                  <a:cubicBezTo>
                    <a:pt x="579072" y="150638"/>
                    <a:pt x="414814" y="170764"/>
                    <a:pt x="252074" y="200722"/>
                  </a:cubicBezTo>
                  <a:cubicBezTo>
                    <a:pt x="172004" y="215458"/>
                    <a:pt x="92259" y="231764"/>
                    <a:pt x="11484" y="242437"/>
                  </a:cubicBezTo>
                  <a:cubicBezTo>
                    <a:pt x="-3847" y="244468"/>
                    <a:pt x="-4037" y="268874"/>
                    <a:pt x="11484" y="266815"/>
                  </a:cubicBezTo>
                  <a:cubicBezTo>
                    <a:pt x="172410" y="245552"/>
                    <a:pt x="330112" y="203621"/>
                    <a:pt x="492257" y="191241"/>
                  </a:cubicBezTo>
                  <a:cubicBezTo>
                    <a:pt x="699079" y="175152"/>
                    <a:pt x="906430" y="214835"/>
                    <a:pt x="1092702" y="306146"/>
                  </a:cubicBezTo>
                  <a:cubicBezTo>
                    <a:pt x="1289220" y="401629"/>
                    <a:pt x="1453125" y="540424"/>
                    <a:pt x="1594819" y="705386"/>
                  </a:cubicBezTo>
                  <a:cubicBezTo>
                    <a:pt x="1714870" y="845211"/>
                    <a:pt x="1818804" y="997929"/>
                    <a:pt x="1938991" y="1137672"/>
                  </a:cubicBezTo>
                  <a:cubicBezTo>
                    <a:pt x="2053597" y="1270915"/>
                    <a:pt x="2185702" y="1390559"/>
                    <a:pt x="2346573" y="1464914"/>
                  </a:cubicBezTo>
                  <a:cubicBezTo>
                    <a:pt x="2497070" y="1534474"/>
                    <a:pt x="2661192" y="1548641"/>
                    <a:pt x="2824556" y="1528813"/>
                  </a:cubicBezTo>
                  <a:cubicBezTo>
                    <a:pt x="3238017" y="1478593"/>
                    <a:pt x="3627587" y="1269452"/>
                    <a:pt x="3994132" y="1084581"/>
                  </a:cubicBezTo>
                  <a:cubicBezTo>
                    <a:pt x="4206118" y="977695"/>
                    <a:pt x="4416965" y="868289"/>
                    <a:pt x="4632634" y="768906"/>
                  </a:cubicBezTo>
                  <a:cubicBezTo>
                    <a:pt x="4868294" y="660285"/>
                    <a:pt x="5109588" y="563828"/>
                    <a:pt x="5368461" y="529860"/>
                  </a:cubicBezTo>
                  <a:cubicBezTo>
                    <a:pt x="5605421" y="498791"/>
                    <a:pt x="5843085" y="517102"/>
                    <a:pt x="6077932" y="556026"/>
                  </a:cubicBezTo>
                  <a:cubicBezTo>
                    <a:pt x="6266162" y="587231"/>
                    <a:pt x="6452062" y="631437"/>
                    <a:pt x="6643190" y="640783"/>
                  </a:cubicBezTo>
                  <a:cubicBezTo>
                    <a:pt x="7030539" y="659744"/>
                    <a:pt x="7411766" y="555349"/>
                    <a:pt x="7781264" y="452038"/>
                  </a:cubicBezTo>
                  <a:cubicBezTo>
                    <a:pt x="8251933" y="320448"/>
                    <a:pt x="8711008" y="151803"/>
                    <a:pt x="9197091" y="85222"/>
                  </a:cubicBezTo>
                  <a:cubicBezTo>
                    <a:pt x="9681276" y="18885"/>
                    <a:pt x="10160911" y="5775"/>
                    <a:pt x="10647318" y="55913"/>
                  </a:cubicBezTo>
                  <a:cubicBezTo>
                    <a:pt x="11059045" y="98332"/>
                    <a:pt x="11470095" y="176967"/>
                    <a:pt x="11885208" y="173066"/>
                  </a:cubicBezTo>
                  <a:cubicBezTo>
                    <a:pt x="11982100" y="172199"/>
                    <a:pt x="12078856" y="165861"/>
                    <a:pt x="12175043" y="154105"/>
                  </a:cubicBezTo>
                  <a:cubicBezTo>
                    <a:pt x="12190401" y="152236"/>
                    <a:pt x="12190591" y="127830"/>
                    <a:pt x="12175043" y="129726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3372" y="3038843"/>
              <a:ext cx="12186808" cy="1645403"/>
            </a:xfrm>
            <a:custGeom>
              <a:avLst/>
              <a:gdLst/>
              <a:ahLst/>
              <a:cxnLst/>
              <a:rect l="l" t="t" r="r" b="b"/>
              <a:pathLst>
                <a:path w="12186808" h="1645403" extrusionOk="0">
                  <a:moveTo>
                    <a:pt x="12170204" y="-241"/>
                  </a:moveTo>
                  <a:cubicBezTo>
                    <a:pt x="11744933" y="91206"/>
                    <a:pt x="11309830" y="94564"/>
                    <a:pt x="10876839" y="102934"/>
                  </a:cubicBezTo>
                  <a:cubicBezTo>
                    <a:pt x="10400671" y="112036"/>
                    <a:pt x="9929433" y="142265"/>
                    <a:pt x="9459712" y="224177"/>
                  </a:cubicBezTo>
                  <a:cubicBezTo>
                    <a:pt x="9221696" y="265702"/>
                    <a:pt x="8982460" y="307146"/>
                    <a:pt x="8748236" y="366900"/>
                  </a:cubicBezTo>
                  <a:cubicBezTo>
                    <a:pt x="8512198" y="427088"/>
                    <a:pt x="8279329" y="498978"/>
                    <a:pt x="8044211" y="562606"/>
                  </a:cubicBezTo>
                  <a:cubicBezTo>
                    <a:pt x="7627553" y="675343"/>
                    <a:pt x="7190419" y="776244"/>
                    <a:pt x="6755911" y="739676"/>
                  </a:cubicBezTo>
                  <a:cubicBezTo>
                    <a:pt x="6355641" y="706006"/>
                    <a:pt x="5989665" y="523871"/>
                    <a:pt x="5591915" y="477200"/>
                  </a:cubicBezTo>
                  <a:cubicBezTo>
                    <a:pt x="5360237" y="450112"/>
                    <a:pt x="5125119" y="469588"/>
                    <a:pt x="4902678" y="540611"/>
                  </a:cubicBezTo>
                  <a:cubicBezTo>
                    <a:pt x="4677528" y="612474"/>
                    <a:pt x="4464730" y="721446"/>
                    <a:pt x="4257269" y="833344"/>
                  </a:cubicBezTo>
                  <a:cubicBezTo>
                    <a:pt x="3863934" y="1045465"/>
                    <a:pt x="3486607" y="1293151"/>
                    <a:pt x="3075557" y="1470898"/>
                  </a:cubicBezTo>
                  <a:cubicBezTo>
                    <a:pt x="2906234" y="1544033"/>
                    <a:pt x="2724749" y="1608257"/>
                    <a:pt x="2538903" y="1617169"/>
                  </a:cubicBezTo>
                  <a:cubicBezTo>
                    <a:pt x="2364244" y="1625593"/>
                    <a:pt x="2204456" y="1568737"/>
                    <a:pt x="2064306" y="1465480"/>
                  </a:cubicBezTo>
                  <a:cubicBezTo>
                    <a:pt x="1759493" y="1240926"/>
                    <a:pt x="1598594" y="874679"/>
                    <a:pt x="1312471" y="628889"/>
                  </a:cubicBezTo>
                  <a:cubicBezTo>
                    <a:pt x="1155825" y="494292"/>
                    <a:pt x="967460" y="389491"/>
                    <a:pt x="765822" y="340950"/>
                  </a:cubicBezTo>
                  <a:cubicBezTo>
                    <a:pt x="597230" y="300319"/>
                    <a:pt x="425497" y="305737"/>
                    <a:pt x="254251" y="322585"/>
                  </a:cubicBezTo>
                  <a:cubicBezTo>
                    <a:pt x="173774" y="330522"/>
                    <a:pt x="93433" y="339759"/>
                    <a:pt x="12632" y="344093"/>
                  </a:cubicBezTo>
                  <a:cubicBezTo>
                    <a:pt x="-4271" y="345014"/>
                    <a:pt x="-4379" y="371424"/>
                    <a:pt x="12632" y="370503"/>
                  </a:cubicBezTo>
                  <a:cubicBezTo>
                    <a:pt x="180167" y="361537"/>
                    <a:pt x="346321" y="331958"/>
                    <a:pt x="514506" y="335696"/>
                  </a:cubicBezTo>
                  <a:cubicBezTo>
                    <a:pt x="733913" y="340598"/>
                    <a:pt x="940102" y="408831"/>
                    <a:pt x="1125975" y="524603"/>
                  </a:cubicBezTo>
                  <a:cubicBezTo>
                    <a:pt x="1303180" y="635010"/>
                    <a:pt x="1444738" y="785887"/>
                    <a:pt x="1572753" y="949061"/>
                  </a:cubicBezTo>
                  <a:cubicBezTo>
                    <a:pt x="1684596" y="1091594"/>
                    <a:pt x="1787366" y="1242741"/>
                    <a:pt x="1915760" y="1371379"/>
                  </a:cubicBezTo>
                  <a:cubicBezTo>
                    <a:pt x="2030285" y="1486067"/>
                    <a:pt x="2171599" y="1586398"/>
                    <a:pt x="2331089" y="1625431"/>
                  </a:cubicBezTo>
                  <a:cubicBezTo>
                    <a:pt x="2481722" y="1662297"/>
                    <a:pt x="2640481" y="1641683"/>
                    <a:pt x="2788242" y="1601784"/>
                  </a:cubicBezTo>
                  <a:cubicBezTo>
                    <a:pt x="3190191" y="1493191"/>
                    <a:pt x="3555951" y="1260321"/>
                    <a:pt x="3914126" y="1055622"/>
                  </a:cubicBezTo>
                  <a:cubicBezTo>
                    <a:pt x="4113706" y="941531"/>
                    <a:pt x="4313908" y="827872"/>
                    <a:pt x="4520720" y="727270"/>
                  </a:cubicBezTo>
                  <a:cubicBezTo>
                    <a:pt x="4759088" y="611336"/>
                    <a:pt x="5005583" y="515041"/>
                    <a:pt x="5272176" y="495727"/>
                  </a:cubicBezTo>
                  <a:cubicBezTo>
                    <a:pt x="5506861" y="478744"/>
                    <a:pt x="5738349" y="518156"/>
                    <a:pt x="5964040" y="580104"/>
                  </a:cubicBezTo>
                  <a:cubicBezTo>
                    <a:pt x="6154979" y="632518"/>
                    <a:pt x="6341556" y="699668"/>
                    <a:pt x="6536585" y="736236"/>
                  </a:cubicBezTo>
                  <a:cubicBezTo>
                    <a:pt x="7410719" y="900141"/>
                    <a:pt x="8256033" y="478554"/>
                    <a:pt x="9097880" y="317899"/>
                  </a:cubicBezTo>
                  <a:cubicBezTo>
                    <a:pt x="9589406" y="224096"/>
                    <a:pt x="10077952" y="153804"/>
                    <a:pt x="10578689" y="136820"/>
                  </a:cubicBezTo>
                  <a:cubicBezTo>
                    <a:pt x="11012709" y="122085"/>
                    <a:pt x="11449438" y="133732"/>
                    <a:pt x="11880884" y="76551"/>
                  </a:cubicBezTo>
                  <a:cubicBezTo>
                    <a:pt x="11980350" y="63360"/>
                    <a:pt x="12079136" y="46186"/>
                    <a:pt x="12177247" y="25085"/>
                  </a:cubicBezTo>
                  <a:cubicBezTo>
                    <a:pt x="12193851" y="21510"/>
                    <a:pt x="12186808" y="-3952"/>
                    <a:pt x="12170204" y="-377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3629" y="2865541"/>
              <a:ext cx="12186259" cy="1886291"/>
            </a:xfrm>
            <a:custGeom>
              <a:avLst/>
              <a:gdLst/>
              <a:ahLst/>
              <a:cxnLst/>
              <a:rect l="l" t="t" r="r" b="b"/>
              <a:pathLst>
                <a:path w="12186259" h="1886291" extrusionOk="0">
                  <a:moveTo>
                    <a:pt x="12168510" y="-244"/>
                  </a:moveTo>
                  <a:cubicBezTo>
                    <a:pt x="11741859" y="127283"/>
                    <a:pt x="11302936" y="199362"/>
                    <a:pt x="10863904" y="268706"/>
                  </a:cubicBezTo>
                  <a:cubicBezTo>
                    <a:pt x="10383809" y="344550"/>
                    <a:pt x="9907506" y="430363"/>
                    <a:pt x="9435753" y="548301"/>
                  </a:cubicBezTo>
                  <a:cubicBezTo>
                    <a:pt x="9202206" y="606674"/>
                    <a:pt x="8967142" y="660144"/>
                    <a:pt x="8734679" y="722337"/>
                  </a:cubicBezTo>
                  <a:cubicBezTo>
                    <a:pt x="8492654" y="787049"/>
                    <a:pt x="8252390" y="858342"/>
                    <a:pt x="8008740" y="917366"/>
                  </a:cubicBezTo>
                  <a:cubicBezTo>
                    <a:pt x="7577130" y="1021896"/>
                    <a:pt x="7127156" y="1092160"/>
                    <a:pt x="6686445" y="1002311"/>
                  </a:cubicBezTo>
                  <a:cubicBezTo>
                    <a:pt x="6295656" y="922648"/>
                    <a:pt x="5951946" y="709768"/>
                    <a:pt x="5566466" y="614692"/>
                  </a:cubicBezTo>
                  <a:cubicBezTo>
                    <a:pt x="5345217" y="560111"/>
                    <a:pt x="5112889" y="549222"/>
                    <a:pt x="4889635" y="599063"/>
                  </a:cubicBezTo>
                  <a:cubicBezTo>
                    <a:pt x="4659637" y="650529"/>
                    <a:pt x="4443968" y="759392"/>
                    <a:pt x="4239323" y="873240"/>
                  </a:cubicBezTo>
                  <a:cubicBezTo>
                    <a:pt x="3849266" y="1090264"/>
                    <a:pt x="3487189" y="1352902"/>
                    <a:pt x="3100220" y="1574937"/>
                  </a:cubicBezTo>
                  <a:cubicBezTo>
                    <a:pt x="2829130" y="1730472"/>
                    <a:pt x="2458847" y="1941808"/>
                    <a:pt x="2136562" y="1825739"/>
                  </a:cubicBezTo>
                  <a:cubicBezTo>
                    <a:pt x="1767741" y="1693011"/>
                    <a:pt x="1591592" y="1297536"/>
                    <a:pt x="1340682" y="1026311"/>
                  </a:cubicBezTo>
                  <a:cubicBezTo>
                    <a:pt x="1194682" y="868554"/>
                    <a:pt x="1017666" y="738617"/>
                    <a:pt x="816759" y="659846"/>
                  </a:cubicBezTo>
                  <a:cubicBezTo>
                    <a:pt x="642426" y="591505"/>
                    <a:pt x="458421" y="575063"/>
                    <a:pt x="272738" y="575876"/>
                  </a:cubicBezTo>
                  <a:cubicBezTo>
                    <a:pt x="186356" y="576174"/>
                    <a:pt x="100002" y="578584"/>
                    <a:pt x="13648" y="576309"/>
                  </a:cubicBezTo>
                  <a:cubicBezTo>
                    <a:pt x="-4663" y="575822"/>
                    <a:pt x="-4663" y="604264"/>
                    <a:pt x="13648" y="604751"/>
                  </a:cubicBezTo>
                  <a:cubicBezTo>
                    <a:pt x="198437" y="609654"/>
                    <a:pt x="384202" y="593455"/>
                    <a:pt x="567773" y="622222"/>
                  </a:cubicBezTo>
                  <a:cubicBezTo>
                    <a:pt x="795306" y="657896"/>
                    <a:pt x="1007590" y="764702"/>
                    <a:pt x="1182655" y="913384"/>
                  </a:cubicBezTo>
                  <a:cubicBezTo>
                    <a:pt x="1470999" y="1158470"/>
                    <a:pt x="1626887" y="1533304"/>
                    <a:pt x="1937768" y="1752603"/>
                  </a:cubicBezTo>
                  <a:cubicBezTo>
                    <a:pt x="2063941" y="1841612"/>
                    <a:pt x="2207693" y="1893646"/>
                    <a:pt x="2363039" y="1884545"/>
                  </a:cubicBezTo>
                  <a:cubicBezTo>
                    <a:pt x="2519387" y="1875362"/>
                    <a:pt x="2670399" y="1820646"/>
                    <a:pt x="2811957" y="1756802"/>
                  </a:cubicBezTo>
                  <a:cubicBezTo>
                    <a:pt x="3203071" y="1580382"/>
                    <a:pt x="3555097" y="1323648"/>
                    <a:pt x="3917932" y="1097523"/>
                  </a:cubicBezTo>
                  <a:cubicBezTo>
                    <a:pt x="4322481" y="845394"/>
                    <a:pt x="4764655" y="572896"/>
                    <a:pt x="5258998" y="596950"/>
                  </a:cubicBezTo>
                  <a:cubicBezTo>
                    <a:pt x="5695104" y="618159"/>
                    <a:pt x="6066985" y="854686"/>
                    <a:pt x="6475625" y="978204"/>
                  </a:cubicBezTo>
                  <a:cubicBezTo>
                    <a:pt x="7347132" y="1241628"/>
                    <a:pt x="8232589" y="871913"/>
                    <a:pt x="9076007" y="667377"/>
                  </a:cubicBezTo>
                  <a:cubicBezTo>
                    <a:pt x="9561547" y="549628"/>
                    <a:pt x="10043511" y="431717"/>
                    <a:pt x="10536879" y="350049"/>
                  </a:cubicBezTo>
                  <a:cubicBezTo>
                    <a:pt x="10974962" y="277509"/>
                    <a:pt x="11416160" y="219055"/>
                    <a:pt x="11848448" y="115527"/>
                  </a:cubicBezTo>
                  <a:cubicBezTo>
                    <a:pt x="11958503" y="89171"/>
                    <a:pt x="12067746" y="59781"/>
                    <a:pt x="12176204" y="27358"/>
                  </a:cubicBezTo>
                  <a:cubicBezTo>
                    <a:pt x="12193702" y="22130"/>
                    <a:pt x="12186253" y="-5309"/>
                    <a:pt x="12168647" y="-55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360" y="2691698"/>
              <a:ext cx="12184845" cy="2129431"/>
            </a:xfrm>
            <a:custGeom>
              <a:avLst/>
              <a:gdLst/>
              <a:ahLst/>
              <a:cxnLst/>
              <a:rect l="l" t="t" r="r" b="b"/>
              <a:pathLst>
                <a:path w="12184845" h="2129431" extrusionOk="0">
                  <a:moveTo>
                    <a:pt x="12166318" y="294"/>
                  </a:moveTo>
                  <a:cubicBezTo>
                    <a:pt x="11722086" y="166881"/>
                    <a:pt x="11267994" y="304241"/>
                    <a:pt x="10812818" y="437564"/>
                  </a:cubicBezTo>
                  <a:cubicBezTo>
                    <a:pt x="10330095" y="578960"/>
                    <a:pt x="9849539" y="725015"/>
                    <a:pt x="9371448" y="881471"/>
                  </a:cubicBezTo>
                  <a:cubicBezTo>
                    <a:pt x="9135788" y="958589"/>
                    <a:pt x="8897935" y="1026063"/>
                    <a:pt x="8659701" y="1094377"/>
                  </a:cubicBezTo>
                  <a:cubicBezTo>
                    <a:pt x="8425586" y="1161527"/>
                    <a:pt x="8191091" y="1227404"/>
                    <a:pt x="7952723" y="1278192"/>
                  </a:cubicBezTo>
                  <a:cubicBezTo>
                    <a:pt x="7507625" y="1372998"/>
                    <a:pt x="7052612" y="1410622"/>
                    <a:pt x="6612497" y="1272260"/>
                  </a:cubicBezTo>
                  <a:cubicBezTo>
                    <a:pt x="6226476" y="1150882"/>
                    <a:pt x="5897880" y="907448"/>
                    <a:pt x="5521068" y="765727"/>
                  </a:cubicBezTo>
                  <a:cubicBezTo>
                    <a:pt x="5304830" y="684465"/>
                    <a:pt x="5074994" y="646841"/>
                    <a:pt x="4844643" y="676610"/>
                  </a:cubicBezTo>
                  <a:cubicBezTo>
                    <a:pt x="4615187" y="706244"/>
                    <a:pt x="4399870" y="808281"/>
                    <a:pt x="4199965" y="920179"/>
                  </a:cubicBezTo>
                  <a:cubicBezTo>
                    <a:pt x="3814025" y="1136255"/>
                    <a:pt x="3464653" y="1410459"/>
                    <a:pt x="3101087" y="1660773"/>
                  </a:cubicBezTo>
                  <a:cubicBezTo>
                    <a:pt x="2938563" y="1772671"/>
                    <a:pt x="2772789" y="1882347"/>
                    <a:pt x="2595909" y="1970435"/>
                  </a:cubicBezTo>
                  <a:cubicBezTo>
                    <a:pt x="2458088" y="2039075"/>
                    <a:pt x="2304422" y="2101240"/>
                    <a:pt x="2147830" y="2098938"/>
                  </a:cubicBezTo>
                  <a:cubicBezTo>
                    <a:pt x="1766522" y="2093358"/>
                    <a:pt x="1548388" y="1680710"/>
                    <a:pt x="1342281" y="1420563"/>
                  </a:cubicBezTo>
                  <a:cubicBezTo>
                    <a:pt x="1205192" y="1247529"/>
                    <a:pt x="1045214" y="1095515"/>
                    <a:pt x="849860" y="989875"/>
                  </a:cubicBezTo>
                  <a:cubicBezTo>
                    <a:pt x="678018" y="896884"/>
                    <a:pt x="490520" y="854222"/>
                    <a:pt x="297496" y="834556"/>
                  </a:cubicBezTo>
                  <a:cubicBezTo>
                    <a:pt x="203232" y="824967"/>
                    <a:pt x="108670" y="818900"/>
                    <a:pt x="14460" y="808688"/>
                  </a:cubicBezTo>
                  <a:cubicBezTo>
                    <a:pt x="-5015" y="806575"/>
                    <a:pt x="-4853" y="837075"/>
                    <a:pt x="14460" y="839161"/>
                  </a:cubicBezTo>
                  <a:cubicBezTo>
                    <a:pt x="211277" y="860506"/>
                    <a:pt x="410965" y="864460"/>
                    <a:pt x="602255" y="920558"/>
                  </a:cubicBezTo>
                  <a:cubicBezTo>
                    <a:pt x="831658" y="987843"/>
                    <a:pt x="1034677" y="1125501"/>
                    <a:pt x="1197770" y="1298589"/>
                  </a:cubicBezTo>
                  <a:cubicBezTo>
                    <a:pt x="1445592" y="1561661"/>
                    <a:pt x="1610337" y="1948305"/>
                    <a:pt x="1963718" y="2090920"/>
                  </a:cubicBezTo>
                  <a:cubicBezTo>
                    <a:pt x="2250843" y="2206799"/>
                    <a:pt x="2567575" y="2032547"/>
                    <a:pt x="2809709" y="1886844"/>
                  </a:cubicBezTo>
                  <a:cubicBezTo>
                    <a:pt x="3183893" y="1661694"/>
                    <a:pt x="3525491" y="1386595"/>
                    <a:pt x="3889761" y="1146358"/>
                  </a:cubicBezTo>
                  <a:cubicBezTo>
                    <a:pt x="4087715" y="1015824"/>
                    <a:pt x="4293037" y="889868"/>
                    <a:pt x="4513176" y="800182"/>
                  </a:cubicBezTo>
                  <a:cubicBezTo>
                    <a:pt x="4747860" y="704564"/>
                    <a:pt x="4996441" y="671463"/>
                    <a:pt x="5246646" y="718920"/>
                  </a:cubicBezTo>
                  <a:cubicBezTo>
                    <a:pt x="5664333" y="798015"/>
                    <a:pt x="6010969" y="1063796"/>
                    <a:pt x="6397045" y="1225453"/>
                  </a:cubicBezTo>
                  <a:cubicBezTo>
                    <a:pt x="6776267" y="1384212"/>
                    <a:pt x="7176644" y="1425385"/>
                    <a:pt x="7583469" y="1373539"/>
                  </a:cubicBezTo>
                  <a:cubicBezTo>
                    <a:pt x="8065162" y="1312132"/>
                    <a:pt x="8534965" y="1164967"/>
                    <a:pt x="8999891" y="1029531"/>
                  </a:cubicBezTo>
                  <a:cubicBezTo>
                    <a:pt x="9494993" y="885291"/>
                    <a:pt x="9981915" y="713557"/>
                    <a:pt x="10476773" y="567800"/>
                  </a:cubicBezTo>
                  <a:cubicBezTo>
                    <a:pt x="10931840" y="433745"/>
                    <a:pt x="11388775" y="304728"/>
                    <a:pt x="11837693" y="150656"/>
                  </a:cubicBezTo>
                  <a:cubicBezTo>
                    <a:pt x="11950512" y="111921"/>
                    <a:pt x="12062763" y="71615"/>
                    <a:pt x="12174444" y="29711"/>
                  </a:cubicBezTo>
                  <a:cubicBezTo>
                    <a:pt x="12192646" y="22885"/>
                    <a:pt x="12184763" y="-6586"/>
                    <a:pt x="12166318" y="32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278" y="2519498"/>
              <a:ext cx="12186112" cy="2374295"/>
            </a:xfrm>
            <a:custGeom>
              <a:avLst/>
              <a:gdLst/>
              <a:ahLst/>
              <a:cxnLst/>
              <a:rect l="l" t="t" r="r" b="b"/>
              <a:pathLst>
                <a:path w="12186112" h="2374295" extrusionOk="0">
                  <a:moveTo>
                    <a:pt x="12161063" y="842"/>
                  </a:moveTo>
                  <a:cubicBezTo>
                    <a:pt x="11229477" y="414681"/>
                    <a:pt x="10291361" y="814084"/>
                    <a:pt x="9346691" y="1199022"/>
                  </a:cubicBezTo>
                  <a:cubicBezTo>
                    <a:pt x="8894496" y="1383053"/>
                    <a:pt x="8420847" y="1536286"/>
                    <a:pt x="7941077" y="1629710"/>
                  </a:cubicBezTo>
                  <a:cubicBezTo>
                    <a:pt x="7481676" y="1719098"/>
                    <a:pt x="7018212" y="1737355"/>
                    <a:pt x="6576391" y="1562885"/>
                  </a:cubicBezTo>
                  <a:cubicBezTo>
                    <a:pt x="6189665" y="1410167"/>
                    <a:pt x="5871498" y="1138969"/>
                    <a:pt x="5506442" y="946649"/>
                  </a:cubicBezTo>
                  <a:cubicBezTo>
                    <a:pt x="5315368" y="846020"/>
                    <a:pt x="5109152" y="772586"/>
                    <a:pt x="4891804" y="762889"/>
                  </a:cubicBezTo>
                  <a:cubicBezTo>
                    <a:pt x="4655982" y="752352"/>
                    <a:pt x="4435111" y="822860"/>
                    <a:pt x="4226783" y="928636"/>
                  </a:cubicBezTo>
                  <a:cubicBezTo>
                    <a:pt x="3830712" y="1129732"/>
                    <a:pt x="3483615" y="1419160"/>
                    <a:pt x="3136248" y="1692498"/>
                  </a:cubicBezTo>
                  <a:cubicBezTo>
                    <a:pt x="2970338" y="1822978"/>
                    <a:pt x="2804049" y="1953674"/>
                    <a:pt x="2629119" y="2071992"/>
                  </a:cubicBezTo>
                  <a:cubicBezTo>
                    <a:pt x="2489971" y="2166093"/>
                    <a:pt x="2342318" y="2258136"/>
                    <a:pt x="2181149" y="2309304"/>
                  </a:cubicBezTo>
                  <a:cubicBezTo>
                    <a:pt x="2031762" y="2356761"/>
                    <a:pt x="1894240" y="2347605"/>
                    <a:pt x="1756609" y="2268916"/>
                  </a:cubicBezTo>
                  <a:cubicBezTo>
                    <a:pt x="1583549" y="2169966"/>
                    <a:pt x="1466775" y="1999939"/>
                    <a:pt x="1352304" y="1842074"/>
                  </a:cubicBezTo>
                  <a:cubicBezTo>
                    <a:pt x="1228271" y="1671099"/>
                    <a:pt x="1099254" y="1504512"/>
                    <a:pt x="931448" y="1373762"/>
                  </a:cubicBezTo>
                  <a:cubicBezTo>
                    <a:pt x="751941" y="1233883"/>
                    <a:pt x="548055" y="1148043"/>
                    <a:pt x="326914" y="1099286"/>
                  </a:cubicBezTo>
                  <a:cubicBezTo>
                    <a:pt x="225255" y="1076885"/>
                    <a:pt x="122459" y="1060036"/>
                    <a:pt x="20285" y="1040398"/>
                  </a:cubicBezTo>
                  <a:cubicBezTo>
                    <a:pt x="-166" y="1036444"/>
                    <a:pt x="-8915" y="1067784"/>
                    <a:pt x="11645" y="1071738"/>
                  </a:cubicBezTo>
                  <a:cubicBezTo>
                    <a:pt x="229616" y="1113480"/>
                    <a:pt x="452030" y="1144495"/>
                    <a:pt x="655049" y="1240113"/>
                  </a:cubicBezTo>
                  <a:cubicBezTo>
                    <a:pt x="874809" y="1343641"/>
                    <a:pt x="1054587" y="1507654"/>
                    <a:pt x="1203811" y="1697049"/>
                  </a:cubicBezTo>
                  <a:cubicBezTo>
                    <a:pt x="1403364" y="1950288"/>
                    <a:pt x="1609579" y="2357519"/>
                    <a:pt x="1979240" y="2373148"/>
                  </a:cubicBezTo>
                  <a:cubicBezTo>
                    <a:pt x="2112374" y="2378783"/>
                    <a:pt x="2243585" y="2327913"/>
                    <a:pt x="2360819" y="2269729"/>
                  </a:cubicBezTo>
                  <a:cubicBezTo>
                    <a:pt x="2527893" y="2186815"/>
                    <a:pt x="2681912" y="2078357"/>
                    <a:pt x="2831434" y="1967597"/>
                  </a:cubicBezTo>
                  <a:cubicBezTo>
                    <a:pt x="3184978" y="1705771"/>
                    <a:pt x="3517908" y="1416208"/>
                    <a:pt x="3883695" y="1170932"/>
                  </a:cubicBezTo>
                  <a:cubicBezTo>
                    <a:pt x="4087744" y="1034114"/>
                    <a:pt x="4305742" y="902768"/>
                    <a:pt x="4543704" y="835049"/>
                  </a:cubicBezTo>
                  <a:cubicBezTo>
                    <a:pt x="4782506" y="767331"/>
                    <a:pt x="5033795" y="788297"/>
                    <a:pt x="5265365" y="873161"/>
                  </a:cubicBezTo>
                  <a:cubicBezTo>
                    <a:pt x="5668966" y="1021085"/>
                    <a:pt x="5996343" y="1319100"/>
                    <a:pt x="6378789" y="1509578"/>
                  </a:cubicBezTo>
                  <a:cubicBezTo>
                    <a:pt x="6757388" y="1698105"/>
                    <a:pt x="7166217" y="1763277"/>
                    <a:pt x="7586098" y="1716714"/>
                  </a:cubicBezTo>
                  <a:cubicBezTo>
                    <a:pt x="8075240" y="1662540"/>
                    <a:pt x="8558044" y="1523961"/>
                    <a:pt x="9020668" y="1359162"/>
                  </a:cubicBezTo>
                  <a:cubicBezTo>
                    <a:pt x="9514904" y="1182932"/>
                    <a:pt x="9996191" y="964771"/>
                    <a:pt x="10479700" y="761345"/>
                  </a:cubicBezTo>
                  <a:cubicBezTo>
                    <a:pt x="10931164" y="571409"/>
                    <a:pt x="11381328" y="378385"/>
                    <a:pt x="11830218" y="182299"/>
                  </a:cubicBezTo>
                  <a:cubicBezTo>
                    <a:pt x="11946125" y="131429"/>
                    <a:pt x="12061923" y="80288"/>
                    <a:pt x="12177613" y="28904"/>
                  </a:cubicBezTo>
                  <a:cubicBezTo>
                    <a:pt x="12196574" y="20426"/>
                    <a:pt x="12180159" y="-7583"/>
                    <a:pt x="12161198" y="842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765" y="2345677"/>
              <a:ext cx="12185046" cy="2620399"/>
            </a:xfrm>
            <a:custGeom>
              <a:avLst/>
              <a:gdLst/>
              <a:ahLst/>
              <a:cxnLst/>
              <a:rect l="l" t="t" r="r" b="b"/>
              <a:pathLst>
                <a:path w="12185046" h="2620399" extrusionOk="0">
                  <a:moveTo>
                    <a:pt x="12158870" y="1467"/>
                  </a:moveTo>
                  <a:cubicBezTo>
                    <a:pt x="11204420" y="485950"/>
                    <a:pt x="10286730" y="1039886"/>
                    <a:pt x="9325537" y="1511314"/>
                  </a:cubicBezTo>
                  <a:cubicBezTo>
                    <a:pt x="8876402" y="1731587"/>
                    <a:pt x="8399530" y="1901994"/>
                    <a:pt x="7905728" y="1988050"/>
                  </a:cubicBezTo>
                  <a:cubicBezTo>
                    <a:pt x="7649022" y="2032853"/>
                    <a:pt x="7385300" y="2059913"/>
                    <a:pt x="7125235" y="2031227"/>
                  </a:cubicBezTo>
                  <a:cubicBezTo>
                    <a:pt x="6906910" y="2007174"/>
                    <a:pt x="6695034" y="1942760"/>
                    <a:pt x="6498055" y="1846113"/>
                  </a:cubicBezTo>
                  <a:cubicBezTo>
                    <a:pt x="6113035" y="1657233"/>
                    <a:pt x="5803075" y="1358216"/>
                    <a:pt x="5447067" y="1124778"/>
                  </a:cubicBezTo>
                  <a:cubicBezTo>
                    <a:pt x="5259623" y="1001828"/>
                    <a:pt x="5054301" y="899790"/>
                    <a:pt x="4830208" y="868315"/>
                  </a:cubicBezTo>
                  <a:cubicBezTo>
                    <a:pt x="4598773" y="835810"/>
                    <a:pt x="4378283" y="885380"/>
                    <a:pt x="4168871" y="984520"/>
                  </a:cubicBezTo>
                  <a:cubicBezTo>
                    <a:pt x="3763536" y="1176433"/>
                    <a:pt x="3416168" y="1485635"/>
                    <a:pt x="3079229" y="1775848"/>
                  </a:cubicBezTo>
                  <a:cubicBezTo>
                    <a:pt x="2785305" y="2029115"/>
                    <a:pt x="2492274" y="2315698"/>
                    <a:pt x="2145177" y="2496046"/>
                  </a:cubicBezTo>
                  <a:cubicBezTo>
                    <a:pt x="2032575" y="2554582"/>
                    <a:pt x="1897112" y="2608079"/>
                    <a:pt x="1768420" y="2577308"/>
                  </a:cubicBezTo>
                  <a:cubicBezTo>
                    <a:pt x="1568813" y="2529499"/>
                    <a:pt x="1430533" y="2366893"/>
                    <a:pt x="1314761" y="2208487"/>
                  </a:cubicBezTo>
                  <a:cubicBezTo>
                    <a:pt x="1186043" y="2032419"/>
                    <a:pt x="1066208" y="1849580"/>
                    <a:pt x="904605" y="1700871"/>
                  </a:cubicBezTo>
                  <a:cubicBezTo>
                    <a:pt x="741323" y="1550644"/>
                    <a:pt x="550899" y="1442349"/>
                    <a:pt x="342029" y="1369132"/>
                  </a:cubicBezTo>
                  <a:cubicBezTo>
                    <a:pt x="236605" y="1332212"/>
                    <a:pt x="128825" y="1302579"/>
                    <a:pt x="21288" y="1272674"/>
                  </a:cubicBezTo>
                  <a:cubicBezTo>
                    <a:pt x="-165" y="1266715"/>
                    <a:pt x="-9294" y="1300005"/>
                    <a:pt x="12105" y="1305965"/>
                  </a:cubicBezTo>
                  <a:cubicBezTo>
                    <a:pt x="232109" y="1367182"/>
                    <a:pt x="453222" y="1429429"/>
                    <a:pt x="649470" y="1549750"/>
                  </a:cubicBezTo>
                  <a:cubicBezTo>
                    <a:pt x="863839" y="1681314"/>
                    <a:pt x="1027500" y="1866862"/>
                    <a:pt x="1172932" y="2069177"/>
                  </a:cubicBezTo>
                  <a:cubicBezTo>
                    <a:pt x="1349406" y="2314642"/>
                    <a:pt x="1575910" y="2677829"/>
                    <a:pt x="1931106" y="2611790"/>
                  </a:cubicBezTo>
                  <a:cubicBezTo>
                    <a:pt x="2073640" y="2585298"/>
                    <a:pt x="2205582" y="2508018"/>
                    <a:pt x="2324929" y="2429140"/>
                  </a:cubicBezTo>
                  <a:cubicBezTo>
                    <a:pt x="2482550" y="2324962"/>
                    <a:pt x="2629417" y="2204749"/>
                    <a:pt x="2773766" y="2083208"/>
                  </a:cubicBezTo>
                  <a:cubicBezTo>
                    <a:pt x="3117774" y="1793699"/>
                    <a:pt x="3447590" y="1484199"/>
                    <a:pt x="3819336" y="1229958"/>
                  </a:cubicBezTo>
                  <a:cubicBezTo>
                    <a:pt x="4024549" y="1089564"/>
                    <a:pt x="4250024" y="955401"/>
                    <a:pt x="4497196" y="908133"/>
                  </a:cubicBezTo>
                  <a:cubicBezTo>
                    <a:pt x="4748322" y="860107"/>
                    <a:pt x="5004352" y="920973"/>
                    <a:pt x="5228553" y="1036202"/>
                  </a:cubicBezTo>
                  <a:cubicBezTo>
                    <a:pt x="5615902" y="1235212"/>
                    <a:pt x="5926404" y="1553813"/>
                    <a:pt x="6299017" y="1776932"/>
                  </a:cubicBezTo>
                  <a:cubicBezTo>
                    <a:pt x="6679241" y="2004601"/>
                    <a:pt x="7100341" y="2105745"/>
                    <a:pt x="7542867" y="2069231"/>
                  </a:cubicBezTo>
                  <a:cubicBezTo>
                    <a:pt x="8037291" y="2028438"/>
                    <a:pt x="8526136" y="1895574"/>
                    <a:pt x="8983532" y="1705204"/>
                  </a:cubicBezTo>
                  <a:cubicBezTo>
                    <a:pt x="9482887" y="1497336"/>
                    <a:pt x="9960273" y="1228820"/>
                    <a:pt x="10434708" y="970353"/>
                  </a:cubicBezTo>
                  <a:cubicBezTo>
                    <a:pt x="10895924" y="719091"/>
                    <a:pt x="11353509" y="461111"/>
                    <a:pt x="11818193" y="216323"/>
                  </a:cubicBezTo>
                  <a:cubicBezTo>
                    <a:pt x="11937052" y="153698"/>
                    <a:pt x="12056398" y="91965"/>
                    <a:pt x="12176232" y="31127"/>
                  </a:cubicBezTo>
                  <a:cubicBezTo>
                    <a:pt x="12196061" y="21051"/>
                    <a:pt x="12178589" y="-8745"/>
                    <a:pt x="12158788" y="1331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5615" y="2172087"/>
              <a:ext cx="12183989" cy="2866504"/>
            </a:xfrm>
            <a:custGeom>
              <a:avLst/>
              <a:gdLst/>
              <a:ahLst/>
              <a:cxnLst/>
              <a:rect l="l" t="t" r="r" b="b"/>
              <a:pathLst>
                <a:path w="12183989" h="2866504" extrusionOk="0">
                  <a:moveTo>
                    <a:pt x="12156340" y="1860"/>
                  </a:moveTo>
                  <a:cubicBezTo>
                    <a:pt x="11176430" y="556256"/>
                    <a:pt x="10285501" y="1251534"/>
                    <a:pt x="9310574" y="1814354"/>
                  </a:cubicBezTo>
                  <a:cubicBezTo>
                    <a:pt x="8868103" y="2069814"/>
                    <a:pt x="8396107" y="2261701"/>
                    <a:pt x="7890007" y="2344155"/>
                  </a:cubicBezTo>
                  <a:cubicBezTo>
                    <a:pt x="7625256" y="2387278"/>
                    <a:pt x="7350130" y="2410329"/>
                    <a:pt x="7083537" y="2370456"/>
                  </a:cubicBezTo>
                  <a:cubicBezTo>
                    <a:pt x="6861177" y="2337193"/>
                    <a:pt x="6648162" y="2260834"/>
                    <a:pt x="6451779" y="2151970"/>
                  </a:cubicBezTo>
                  <a:cubicBezTo>
                    <a:pt x="6060774" y="1935272"/>
                    <a:pt x="5753794" y="1607298"/>
                    <a:pt x="5406696" y="1331577"/>
                  </a:cubicBezTo>
                  <a:cubicBezTo>
                    <a:pt x="5229437" y="1190723"/>
                    <a:pt x="5036711" y="1061245"/>
                    <a:pt x="4817601" y="996371"/>
                  </a:cubicBezTo>
                  <a:cubicBezTo>
                    <a:pt x="4595485" y="930549"/>
                    <a:pt x="4365758" y="942197"/>
                    <a:pt x="4150278" y="1026546"/>
                  </a:cubicBezTo>
                  <a:cubicBezTo>
                    <a:pt x="3728204" y="1191779"/>
                    <a:pt x="3372710" y="1522786"/>
                    <a:pt x="3044493" y="1825866"/>
                  </a:cubicBezTo>
                  <a:cubicBezTo>
                    <a:pt x="2740601" y="2106491"/>
                    <a:pt x="2450522" y="2414473"/>
                    <a:pt x="2111254" y="2653465"/>
                  </a:cubicBezTo>
                  <a:cubicBezTo>
                    <a:pt x="2000846" y="2731260"/>
                    <a:pt x="1873644" y="2813280"/>
                    <a:pt x="1736392" y="2829776"/>
                  </a:cubicBezTo>
                  <a:cubicBezTo>
                    <a:pt x="1555557" y="2851446"/>
                    <a:pt x="1396717" y="2717445"/>
                    <a:pt x="1289018" y="2587534"/>
                  </a:cubicBezTo>
                  <a:cubicBezTo>
                    <a:pt x="1143559" y="2412035"/>
                    <a:pt x="1032745" y="2211020"/>
                    <a:pt x="879621" y="2041210"/>
                  </a:cubicBezTo>
                  <a:cubicBezTo>
                    <a:pt x="725900" y="1870560"/>
                    <a:pt x="541219" y="1734771"/>
                    <a:pt x="334840" y="1634684"/>
                  </a:cubicBezTo>
                  <a:cubicBezTo>
                    <a:pt x="233209" y="1585412"/>
                    <a:pt x="128083" y="1543941"/>
                    <a:pt x="22063" y="1505125"/>
                  </a:cubicBezTo>
                  <a:cubicBezTo>
                    <a:pt x="-67" y="1496999"/>
                    <a:pt x="-9602" y="1532212"/>
                    <a:pt x="12366" y="1540339"/>
                  </a:cubicBezTo>
                  <a:cubicBezTo>
                    <a:pt x="241335" y="1624174"/>
                    <a:pt x="464941" y="1724262"/>
                    <a:pt x="655825" y="1878686"/>
                  </a:cubicBezTo>
                  <a:cubicBezTo>
                    <a:pt x="852371" y="2037689"/>
                    <a:pt x="994660" y="2240356"/>
                    <a:pt x="1138115" y="2445732"/>
                  </a:cubicBezTo>
                  <a:cubicBezTo>
                    <a:pt x="1243512" y="2596581"/>
                    <a:pt x="1359229" y="2755855"/>
                    <a:pt x="1533806" y="2830616"/>
                  </a:cubicBezTo>
                  <a:cubicBezTo>
                    <a:pt x="1656376" y="2883111"/>
                    <a:pt x="1771823" y="2873955"/>
                    <a:pt x="1892794" y="2822273"/>
                  </a:cubicBezTo>
                  <a:cubicBezTo>
                    <a:pt x="2038633" y="2760162"/>
                    <a:pt x="2168137" y="2661753"/>
                    <a:pt x="2290436" y="2562451"/>
                  </a:cubicBezTo>
                  <a:cubicBezTo>
                    <a:pt x="2449547" y="2433218"/>
                    <a:pt x="2599502" y="2292960"/>
                    <a:pt x="2748889" y="2152756"/>
                  </a:cubicBezTo>
                  <a:cubicBezTo>
                    <a:pt x="3076889" y="1844935"/>
                    <a:pt x="3400827" y="1523436"/>
                    <a:pt x="3775498" y="1271606"/>
                  </a:cubicBezTo>
                  <a:cubicBezTo>
                    <a:pt x="3993145" y="1125334"/>
                    <a:pt x="4240262" y="991441"/>
                    <a:pt x="4508996" y="989058"/>
                  </a:cubicBezTo>
                  <a:cubicBezTo>
                    <a:pt x="4755490" y="986864"/>
                    <a:pt x="4983999" y="1081750"/>
                    <a:pt x="5187045" y="1215697"/>
                  </a:cubicBezTo>
                  <a:cubicBezTo>
                    <a:pt x="5568977" y="1467609"/>
                    <a:pt x="5874007" y="1818796"/>
                    <a:pt x="6254448" y="2073796"/>
                  </a:cubicBezTo>
                  <a:cubicBezTo>
                    <a:pt x="6428213" y="2190272"/>
                    <a:pt x="6615982" y="2286513"/>
                    <a:pt x="6816510" y="2347541"/>
                  </a:cubicBezTo>
                  <a:cubicBezTo>
                    <a:pt x="7046075" y="2417426"/>
                    <a:pt x="7284633" y="2436604"/>
                    <a:pt x="7523489" y="2421624"/>
                  </a:cubicBezTo>
                  <a:cubicBezTo>
                    <a:pt x="8019349" y="2390528"/>
                    <a:pt x="8506758" y="2260211"/>
                    <a:pt x="8954538" y="2045571"/>
                  </a:cubicBezTo>
                  <a:cubicBezTo>
                    <a:pt x="9464701" y="1801081"/>
                    <a:pt x="9942034" y="1478877"/>
                    <a:pt x="10411836" y="1165559"/>
                  </a:cubicBezTo>
                  <a:cubicBezTo>
                    <a:pt x="10876113" y="855842"/>
                    <a:pt x="11334592" y="537133"/>
                    <a:pt x="11811465" y="246811"/>
                  </a:cubicBezTo>
                  <a:cubicBezTo>
                    <a:pt x="11931489" y="173729"/>
                    <a:pt x="12052677" y="102579"/>
                    <a:pt x="12174976" y="33363"/>
                  </a:cubicBezTo>
                  <a:cubicBezTo>
                    <a:pt x="12195454" y="21770"/>
                    <a:pt x="12177035" y="-9814"/>
                    <a:pt x="12156529" y="1806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535" y="1998449"/>
              <a:ext cx="12184400" cy="3118675"/>
            </a:xfrm>
            <a:custGeom>
              <a:avLst/>
              <a:gdLst/>
              <a:ahLst/>
              <a:cxnLst/>
              <a:rect l="l" t="t" r="r" b="b"/>
              <a:pathLst>
                <a:path w="12184400" h="3118675" extrusionOk="0">
                  <a:moveTo>
                    <a:pt x="12155715" y="2383"/>
                  </a:moveTo>
                  <a:cubicBezTo>
                    <a:pt x="11175912" y="609139"/>
                    <a:pt x="10333659" y="1405506"/>
                    <a:pt x="9382677" y="2053245"/>
                  </a:cubicBezTo>
                  <a:cubicBezTo>
                    <a:pt x="9148237" y="2213060"/>
                    <a:pt x="8907322" y="2364749"/>
                    <a:pt x="8646742" y="2478516"/>
                  </a:cubicBezTo>
                  <a:cubicBezTo>
                    <a:pt x="8427985" y="2574053"/>
                    <a:pt x="8198935" y="2643965"/>
                    <a:pt x="7964142" y="2686872"/>
                  </a:cubicBezTo>
                  <a:cubicBezTo>
                    <a:pt x="7695003" y="2735981"/>
                    <a:pt x="7410125" y="2760982"/>
                    <a:pt x="7137654" y="2727178"/>
                  </a:cubicBezTo>
                  <a:cubicBezTo>
                    <a:pt x="6899990" y="2697679"/>
                    <a:pt x="6671563" y="2617176"/>
                    <a:pt x="6463776" y="2498913"/>
                  </a:cubicBezTo>
                  <a:cubicBezTo>
                    <a:pt x="6069547" y="2274521"/>
                    <a:pt x="5763461" y="1935090"/>
                    <a:pt x="5440065" y="1624155"/>
                  </a:cubicBezTo>
                  <a:cubicBezTo>
                    <a:pt x="5112498" y="1309211"/>
                    <a:pt x="4702451" y="970863"/>
                    <a:pt x="4214310" y="1060468"/>
                  </a:cubicBezTo>
                  <a:cubicBezTo>
                    <a:pt x="3962398" y="1106679"/>
                    <a:pt x="3735731" y="1252788"/>
                    <a:pt x="3534933" y="1404992"/>
                  </a:cubicBezTo>
                  <a:cubicBezTo>
                    <a:pt x="3359218" y="1538288"/>
                    <a:pt x="3195529" y="1686700"/>
                    <a:pt x="3036824" y="1839770"/>
                  </a:cubicBezTo>
                  <a:cubicBezTo>
                    <a:pt x="2723126" y="2142092"/>
                    <a:pt x="2432642" y="2469496"/>
                    <a:pt x="2106917" y="2759167"/>
                  </a:cubicBezTo>
                  <a:cubicBezTo>
                    <a:pt x="1989547" y="2863562"/>
                    <a:pt x="1864323" y="2969744"/>
                    <a:pt x="1720516" y="3036054"/>
                  </a:cubicBezTo>
                  <a:cubicBezTo>
                    <a:pt x="1571536" y="3104747"/>
                    <a:pt x="1427513" y="3079691"/>
                    <a:pt x="1297954" y="2976164"/>
                  </a:cubicBezTo>
                  <a:cubicBezTo>
                    <a:pt x="1113760" y="2828972"/>
                    <a:pt x="1004869" y="2598269"/>
                    <a:pt x="866832" y="2411475"/>
                  </a:cubicBezTo>
                  <a:cubicBezTo>
                    <a:pt x="726385" y="2221457"/>
                    <a:pt x="559446" y="2053678"/>
                    <a:pt x="362575" y="1922142"/>
                  </a:cubicBezTo>
                  <a:cubicBezTo>
                    <a:pt x="256934" y="1851715"/>
                    <a:pt x="144901" y="1792123"/>
                    <a:pt x="29401" y="1739466"/>
                  </a:cubicBezTo>
                  <a:cubicBezTo>
                    <a:pt x="6973" y="1729254"/>
                    <a:pt x="-12666" y="1762490"/>
                    <a:pt x="9925" y="1772810"/>
                  </a:cubicBezTo>
                  <a:cubicBezTo>
                    <a:pt x="244068" y="1879588"/>
                    <a:pt x="460062" y="2018167"/>
                    <a:pt x="640464" y="2202930"/>
                  </a:cubicBezTo>
                  <a:cubicBezTo>
                    <a:pt x="822843" y="2389832"/>
                    <a:pt x="948555" y="2614819"/>
                    <a:pt x="1103819" y="2822308"/>
                  </a:cubicBezTo>
                  <a:cubicBezTo>
                    <a:pt x="1207916" y="2961429"/>
                    <a:pt x="1349230" y="3104531"/>
                    <a:pt x="1533722" y="3117235"/>
                  </a:cubicBezTo>
                  <a:cubicBezTo>
                    <a:pt x="1650631" y="3125361"/>
                    <a:pt x="1765291" y="3063385"/>
                    <a:pt x="1860043" y="3001789"/>
                  </a:cubicBezTo>
                  <a:cubicBezTo>
                    <a:pt x="2005502" y="2907254"/>
                    <a:pt x="2135413" y="2788909"/>
                    <a:pt x="2260800" y="2669752"/>
                  </a:cubicBezTo>
                  <a:cubicBezTo>
                    <a:pt x="2420913" y="2517603"/>
                    <a:pt x="2574308" y="2358519"/>
                    <a:pt x="2729085" y="2200979"/>
                  </a:cubicBezTo>
                  <a:cubicBezTo>
                    <a:pt x="3052535" y="1871760"/>
                    <a:pt x="3382485" y="1527670"/>
                    <a:pt x="3777960" y="1284074"/>
                  </a:cubicBezTo>
                  <a:cubicBezTo>
                    <a:pt x="4017981" y="1136258"/>
                    <a:pt x="4282191" y="1045326"/>
                    <a:pt x="4564738" y="1105866"/>
                  </a:cubicBezTo>
                  <a:cubicBezTo>
                    <a:pt x="4813942" y="1159282"/>
                    <a:pt x="5028663" y="1309021"/>
                    <a:pt x="5218491" y="1473035"/>
                  </a:cubicBezTo>
                  <a:cubicBezTo>
                    <a:pt x="5568351" y="1775329"/>
                    <a:pt x="5865146" y="2135834"/>
                    <a:pt x="6244342" y="2404432"/>
                  </a:cubicBezTo>
                  <a:cubicBezTo>
                    <a:pt x="6423281" y="2531173"/>
                    <a:pt x="6618634" y="2635081"/>
                    <a:pt x="6828561" y="2699982"/>
                  </a:cubicBezTo>
                  <a:cubicBezTo>
                    <a:pt x="7070911" y="2774878"/>
                    <a:pt x="7320737" y="2788503"/>
                    <a:pt x="7572622" y="2772630"/>
                  </a:cubicBezTo>
                  <a:cubicBezTo>
                    <a:pt x="8086848" y="2740125"/>
                    <a:pt x="8577128" y="2588924"/>
                    <a:pt x="9021983" y="2329590"/>
                  </a:cubicBezTo>
                  <a:cubicBezTo>
                    <a:pt x="9517247" y="2040893"/>
                    <a:pt x="9973696" y="1682203"/>
                    <a:pt x="10423047" y="1327982"/>
                  </a:cubicBezTo>
                  <a:cubicBezTo>
                    <a:pt x="10881582" y="966448"/>
                    <a:pt x="11334752" y="597031"/>
                    <a:pt x="11817664" y="267974"/>
                  </a:cubicBezTo>
                  <a:cubicBezTo>
                    <a:pt x="11935142" y="187939"/>
                    <a:pt x="12054326" y="110489"/>
                    <a:pt x="12175217" y="35619"/>
                  </a:cubicBezTo>
                  <a:cubicBezTo>
                    <a:pt x="12196291" y="22563"/>
                    <a:pt x="12176951" y="-10835"/>
                    <a:pt x="12155741" y="2275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5455" y="1824775"/>
              <a:ext cx="12183121" cy="3368673"/>
            </a:xfrm>
            <a:custGeom>
              <a:avLst/>
              <a:gdLst/>
              <a:ahLst/>
              <a:cxnLst/>
              <a:rect l="l" t="t" r="r" b="b"/>
              <a:pathLst>
                <a:path w="12183121" h="3368673" extrusionOk="0">
                  <a:moveTo>
                    <a:pt x="12153088" y="2699"/>
                  </a:moveTo>
                  <a:cubicBezTo>
                    <a:pt x="11532544" y="417595"/>
                    <a:pt x="10982916" y="923180"/>
                    <a:pt x="10431553" y="1423645"/>
                  </a:cubicBezTo>
                  <a:cubicBezTo>
                    <a:pt x="10151714" y="1677724"/>
                    <a:pt x="9870250" y="1930313"/>
                    <a:pt x="9576894" y="2168817"/>
                  </a:cubicBezTo>
                  <a:cubicBezTo>
                    <a:pt x="9343944" y="2358429"/>
                    <a:pt x="9104844" y="2545331"/>
                    <a:pt x="8847379" y="2700893"/>
                  </a:cubicBezTo>
                  <a:cubicBezTo>
                    <a:pt x="8600885" y="2849873"/>
                    <a:pt x="8334941" y="2961879"/>
                    <a:pt x="8053369" y="3024478"/>
                  </a:cubicBezTo>
                  <a:cubicBezTo>
                    <a:pt x="7746145" y="3092766"/>
                    <a:pt x="7409991" y="3121397"/>
                    <a:pt x="7097322" y="3074752"/>
                  </a:cubicBezTo>
                  <a:cubicBezTo>
                    <a:pt x="6626003" y="3004325"/>
                    <a:pt x="6233400" y="2732667"/>
                    <a:pt x="5898844" y="2406752"/>
                  </a:cubicBezTo>
                  <a:cubicBezTo>
                    <a:pt x="5590049" y="2106083"/>
                    <a:pt x="5327302" y="1757361"/>
                    <a:pt x="4998326" y="1477657"/>
                  </a:cubicBezTo>
                  <a:cubicBezTo>
                    <a:pt x="4729566" y="1249040"/>
                    <a:pt x="4387453" y="1075763"/>
                    <a:pt x="4026758" y="1163634"/>
                  </a:cubicBezTo>
                  <a:cubicBezTo>
                    <a:pt x="3838610" y="1209466"/>
                    <a:pt x="3666497" y="1311016"/>
                    <a:pt x="3511016" y="1423429"/>
                  </a:cubicBezTo>
                  <a:cubicBezTo>
                    <a:pt x="3323707" y="1558865"/>
                    <a:pt x="3152976" y="1715971"/>
                    <a:pt x="2989531" y="1878902"/>
                  </a:cubicBezTo>
                  <a:cubicBezTo>
                    <a:pt x="2653296" y="2213945"/>
                    <a:pt x="2350785" y="2580734"/>
                    <a:pt x="2016175" y="2917185"/>
                  </a:cubicBezTo>
                  <a:cubicBezTo>
                    <a:pt x="1893687" y="3040243"/>
                    <a:pt x="1765265" y="3166118"/>
                    <a:pt x="1615473" y="3255885"/>
                  </a:cubicBezTo>
                  <a:cubicBezTo>
                    <a:pt x="1491684" y="3330105"/>
                    <a:pt x="1371687" y="3350366"/>
                    <a:pt x="1240151" y="3277907"/>
                  </a:cubicBezTo>
                  <a:cubicBezTo>
                    <a:pt x="1069717" y="3184104"/>
                    <a:pt x="967707" y="2993490"/>
                    <a:pt x="868052" y="2834488"/>
                  </a:cubicBezTo>
                  <a:cubicBezTo>
                    <a:pt x="731830" y="2617058"/>
                    <a:pt x="587428" y="2404964"/>
                    <a:pt x="396435" y="2231253"/>
                  </a:cubicBezTo>
                  <a:cubicBezTo>
                    <a:pt x="285377" y="2130164"/>
                    <a:pt x="162103" y="2044026"/>
                    <a:pt x="30404" y="1971947"/>
                  </a:cubicBezTo>
                  <a:cubicBezTo>
                    <a:pt x="7461" y="1959405"/>
                    <a:pt x="-12935" y="1994483"/>
                    <a:pt x="9899" y="2007160"/>
                  </a:cubicBezTo>
                  <a:cubicBezTo>
                    <a:pt x="277088" y="2153432"/>
                    <a:pt x="495196" y="2359945"/>
                    <a:pt x="670830" y="2607578"/>
                  </a:cubicBezTo>
                  <a:cubicBezTo>
                    <a:pt x="798140" y="2787166"/>
                    <a:pt x="898363" y="2987910"/>
                    <a:pt x="1039732" y="3157206"/>
                  </a:cubicBezTo>
                  <a:cubicBezTo>
                    <a:pt x="1134402" y="3270512"/>
                    <a:pt x="1276719" y="3380568"/>
                    <a:pt x="1433608" y="3366781"/>
                  </a:cubicBezTo>
                  <a:cubicBezTo>
                    <a:pt x="1562057" y="3355512"/>
                    <a:pt x="1678532" y="3269700"/>
                    <a:pt x="1775938" y="3192203"/>
                  </a:cubicBezTo>
                  <a:cubicBezTo>
                    <a:pt x="1932340" y="3067791"/>
                    <a:pt x="2071650" y="2922007"/>
                    <a:pt x="2208116" y="2776521"/>
                  </a:cubicBezTo>
                  <a:cubicBezTo>
                    <a:pt x="2372184" y="2601591"/>
                    <a:pt x="2531511" y="2422300"/>
                    <a:pt x="2694333" y="2246206"/>
                  </a:cubicBezTo>
                  <a:cubicBezTo>
                    <a:pt x="3008709" y="1906151"/>
                    <a:pt x="3341124" y="1542531"/>
                    <a:pt x="3752093" y="1317842"/>
                  </a:cubicBezTo>
                  <a:cubicBezTo>
                    <a:pt x="3914996" y="1228779"/>
                    <a:pt x="4091714" y="1170135"/>
                    <a:pt x="4279131" y="1182649"/>
                  </a:cubicBezTo>
                  <a:cubicBezTo>
                    <a:pt x="4464381" y="1195028"/>
                    <a:pt x="4637496" y="1268516"/>
                    <a:pt x="4790837" y="1370365"/>
                  </a:cubicBezTo>
                  <a:cubicBezTo>
                    <a:pt x="5143785" y="1604778"/>
                    <a:pt x="5409105" y="1955315"/>
                    <a:pt x="5697640" y="2259858"/>
                  </a:cubicBezTo>
                  <a:cubicBezTo>
                    <a:pt x="6008222" y="2587614"/>
                    <a:pt x="6357053" y="2897547"/>
                    <a:pt x="6792617" y="3043385"/>
                  </a:cubicBezTo>
                  <a:cubicBezTo>
                    <a:pt x="7054850" y="3131202"/>
                    <a:pt x="7327185" y="3144638"/>
                    <a:pt x="7601498" y="3127600"/>
                  </a:cubicBezTo>
                  <a:cubicBezTo>
                    <a:pt x="7907747" y="3108639"/>
                    <a:pt x="8210151" y="3046067"/>
                    <a:pt x="8493700" y="2927479"/>
                  </a:cubicBezTo>
                  <a:cubicBezTo>
                    <a:pt x="8743905" y="2822867"/>
                    <a:pt x="8973497" y="2677950"/>
                    <a:pt x="9191876" y="2518270"/>
                  </a:cubicBezTo>
                  <a:cubicBezTo>
                    <a:pt x="9472825" y="2312840"/>
                    <a:pt x="9741288" y="2090562"/>
                    <a:pt x="10003249" y="1861593"/>
                  </a:cubicBezTo>
                  <a:cubicBezTo>
                    <a:pt x="10573274" y="1363186"/>
                    <a:pt x="11114316" y="830704"/>
                    <a:pt x="11714815" y="368080"/>
                  </a:cubicBezTo>
                  <a:cubicBezTo>
                    <a:pt x="11864147" y="253013"/>
                    <a:pt x="12017136" y="142957"/>
                    <a:pt x="12173782" y="37912"/>
                  </a:cubicBezTo>
                  <a:cubicBezTo>
                    <a:pt x="12195452" y="23448"/>
                    <a:pt x="12175110" y="-11766"/>
                    <a:pt x="12153278" y="2699"/>
                  </a:cubicBezTo>
                  <a:close/>
                </a:path>
              </a:pathLst>
            </a:custGeom>
            <a:gradFill>
              <a:gsLst>
                <a:gs pos="0">
                  <a:srgbClr val="00A8B5">
                    <a:alpha val="24705"/>
                  </a:srgbClr>
                </a:gs>
                <a:gs pos="17000">
                  <a:srgbClr val="774898">
                    <a:alpha val="24705"/>
                  </a:srgbClr>
                </a:gs>
                <a:gs pos="35780">
                  <a:srgbClr val="C1ACD0">
                    <a:alpha val="0"/>
                  </a:srgbClr>
                </a:gs>
                <a:gs pos="56000">
                  <a:srgbClr val="FFFFFF">
                    <a:alpha val="0"/>
                  </a:srgbClr>
                </a:gs>
                <a:gs pos="85000">
                  <a:srgbClr val="E62A76"/>
                </a:gs>
                <a:gs pos="100000">
                  <a:srgbClr val="FBB90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8" name="Google Shape;14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29"/>
            <a:ext cx="12192000" cy="685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29"/>
            <a:ext cx="12192000" cy="685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25"/>
            <a:ext cx="12196350" cy="68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/>
          <p:nvPr/>
        </p:nvSpPr>
        <p:spPr>
          <a:xfrm>
            <a:off x="-4795" y="4540523"/>
            <a:ext cx="12201591" cy="2317477"/>
          </a:xfrm>
          <a:custGeom>
            <a:avLst/>
            <a:gdLst/>
            <a:ahLst/>
            <a:cxnLst/>
            <a:rect l="l" t="t" r="r" b="b"/>
            <a:pathLst>
              <a:path w="12201591" h="2317477" extrusionOk="0">
                <a:moveTo>
                  <a:pt x="273448" y="618"/>
                </a:moveTo>
                <a:cubicBezTo>
                  <a:pt x="280218" y="-471"/>
                  <a:pt x="287180" y="-136"/>
                  <a:pt x="294238" y="1741"/>
                </a:cubicBezTo>
                <a:cubicBezTo>
                  <a:pt x="303650" y="4243"/>
                  <a:pt x="313233" y="9484"/>
                  <a:pt x="322763" y="17744"/>
                </a:cubicBezTo>
                <a:cubicBezTo>
                  <a:pt x="338012" y="30451"/>
                  <a:pt x="328693" y="46547"/>
                  <a:pt x="322763" y="60949"/>
                </a:cubicBezTo>
                <a:cubicBezTo>
                  <a:pt x="306878" y="90683"/>
                  <a:pt x="295731" y="122705"/>
                  <a:pt x="289724" y="155829"/>
                </a:cubicBezTo>
                <a:cubicBezTo>
                  <a:pt x="307515" y="149899"/>
                  <a:pt x="307515" y="138039"/>
                  <a:pt x="318527" y="123637"/>
                </a:cubicBezTo>
                <a:cubicBezTo>
                  <a:pt x="329540" y="109236"/>
                  <a:pt x="331235" y="74503"/>
                  <a:pt x="360885" y="88905"/>
                </a:cubicBezTo>
                <a:cubicBezTo>
                  <a:pt x="390535" y="103306"/>
                  <a:pt x="368509" y="124485"/>
                  <a:pt x="360885" y="141427"/>
                </a:cubicBezTo>
                <a:cubicBezTo>
                  <a:pt x="341982" y="176753"/>
                  <a:pt x="326112" y="213605"/>
                  <a:pt x="313445" y="251557"/>
                </a:cubicBezTo>
                <a:cubicBezTo>
                  <a:pt x="313445" y="261723"/>
                  <a:pt x="300737" y="272735"/>
                  <a:pt x="313445" y="278665"/>
                </a:cubicBezTo>
                <a:cubicBezTo>
                  <a:pt x="326152" y="284595"/>
                  <a:pt x="327846" y="284595"/>
                  <a:pt x="341400" y="267653"/>
                </a:cubicBezTo>
                <a:cubicBezTo>
                  <a:pt x="354955" y="250709"/>
                  <a:pt x="366815" y="232072"/>
                  <a:pt x="380369" y="215129"/>
                </a:cubicBezTo>
                <a:cubicBezTo>
                  <a:pt x="380679" y="214536"/>
                  <a:pt x="381021" y="213943"/>
                  <a:pt x="381394" y="213350"/>
                </a:cubicBezTo>
                <a:cubicBezTo>
                  <a:pt x="387221" y="204286"/>
                  <a:pt x="399278" y="201660"/>
                  <a:pt x="408325" y="207505"/>
                </a:cubicBezTo>
                <a:cubicBezTo>
                  <a:pt x="423574" y="216823"/>
                  <a:pt x="408325" y="226142"/>
                  <a:pt x="408325" y="234614"/>
                </a:cubicBezTo>
                <a:cubicBezTo>
                  <a:pt x="400621" y="251387"/>
                  <a:pt x="391555" y="267568"/>
                  <a:pt x="381216" y="282901"/>
                </a:cubicBezTo>
                <a:cubicBezTo>
                  <a:pt x="345734" y="331951"/>
                  <a:pt x="328912" y="392013"/>
                  <a:pt x="333776" y="452331"/>
                </a:cubicBezTo>
                <a:cubicBezTo>
                  <a:pt x="336379" y="475797"/>
                  <a:pt x="327557" y="499178"/>
                  <a:pt x="310056" y="515020"/>
                </a:cubicBezTo>
                <a:cubicBezTo>
                  <a:pt x="202468" y="609900"/>
                  <a:pt x="174512" y="737819"/>
                  <a:pt x="140626" y="864044"/>
                </a:cubicBezTo>
                <a:cubicBezTo>
                  <a:pt x="138753" y="874633"/>
                  <a:pt x="140867" y="885477"/>
                  <a:pt x="146557" y="894541"/>
                </a:cubicBezTo>
                <a:cubicBezTo>
                  <a:pt x="181345" y="947488"/>
                  <a:pt x="209779" y="1004332"/>
                  <a:pt x="231271" y="1063971"/>
                </a:cubicBezTo>
                <a:cubicBezTo>
                  <a:pt x="254144" y="1041945"/>
                  <a:pt x="241437" y="1017378"/>
                  <a:pt x="241437" y="1000435"/>
                </a:cubicBezTo>
                <a:cubicBezTo>
                  <a:pt x="243131" y="846254"/>
                  <a:pt x="303279" y="821687"/>
                  <a:pt x="428657" y="788648"/>
                </a:cubicBezTo>
                <a:cubicBezTo>
                  <a:pt x="451853" y="782125"/>
                  <a:pt x="475943" y="779329"/>
                  <a:pt x="500016" y="780430"/>
                </a:cubicBezTo>
                <a:cubicBezTo>
                  <a:pt x="624810" y="786022"/>
                  <a:pt x="721438" y="891746"/>
                  <a:pt x="715840" y="1016531"/>
                </a:cubicBezTo>
                <a:cubicBezTo>
                  <a:pt x="709910" y="1074984"/>
                  <a:pt x="739560" y="1133437"/>
                  <a:pt x="715840" y="1191890"/>
                </a:cubicBezTo>
                <a:cubicBezTo>
                  <a:pt x="711604" y="1202903"/>
                  <a:pt x="712451" y="1218999"/>
                  <a:pt x="704827" y="1226624"/>
                </a:cubicBezTo>
                <a:cubicBezTo>
                  <a:pt x="654845" y="1280841"/>
                  <a:pt x="669246" y="1354542"/>
                  <a:pt x="644679" y="1415537"/>
                </a:cubicBezTo>
                <a:cubicBezTo>
                  <a:pt x="637902" y="1433327"/>
                  <a:pt x="649762" y="1445187"/>
                  <a:pt x="662469" y="1456200"/>
                </a:cubicBezTo>
                <a:cubicBezTo>
                  <a:pt x="715763" y="1498049"/>
                  <a:pt x="772433" y="1535493"/>
                  <a:pt x="831899" y="1568024"/>
                </a:cubicBezTo>
                <a:cubicBezTo>
                  <a:pt x="845453" y="1575648"/>
                  <a:pt x="853077" y="1578189"/>
                  <a:pt x="864090" y="1560399"/>
                </a:cubicBezTo>
                <a:cubicBezTo>
                  <a:pt x="913826" y="1487629"/>
                  <a:pt x="968755" y="1418587"/>
                  <a:pt x="1028437" y="1353696"/>
                </a:cubicBezTo>
                <a:cubicBezTo>
                  <a:pt x="1052157" y="1329975"/>
                  <a:pt x="1028437" y="1304561"/>
                  <a:pt x="1028437" y="1279146"/>
                </a:cubicBezTo>
                <a:cubicBezTo>
                  <a:pt x="1028666" y="1276520"/>
                  <a:pt x="1028640" y="1273810"/>
                  <a:pt x="1028361" y="1271098"/>
                </a:cubicBezTo>
                <a:cubicBezTo>
                  <a:pt x="1025938" y="1247887"/>
                  <a:pt x="1005115" y="1230944"/>
                  <a:pt x="981844" y="1233400"/>
                </a:cubicBezTo>
                <a:cubicBezTo>
                  <a:pt x="941181" y="1231706"/>
                  <a:pt x="897129" y="1120730"/>
                  <a:pt x="920849" y="1088538"/>
                </a:cubicBezTo>
                <a:cubicBezTo>
                  <a:pt x="931888" y="1076763"/>
                  <a:pt x="948737" y="1072527"/>
                  <a:pt x="964054" y="1077525"/>
                </a:cubicBezTo>
                <a:cubicBezTo>
                  <a:pt x="1009800" y="1087691"/>
                  <a:pt x="1009800" y="1052111"/>
                  <a:pt x="1009800" y="1026697"/>
                </a:cubicBezTo>
                <a:cubicBezTo>
                  <a:pt x="1003590" y="946387"/>
                  <a:pt x="1001608" y="865823"/>
                  <a:pt x="1003870" y="785260"/>
                </a:cubicBezTo>
                <a:cubicBezTo>
                  <a:pt x="1005886" y="766538"/>
                  <a:pt x="999354" y="747816"/>
                  <a:pt x="986080" y="734430"/>
                </a:cubicBezTo>
                <a:cubicBezTo>
                  <a:pt x="964655" y="711812"/>
                  <a:pt x="948204" y="684957"/>
                  <a:pt x="937792" y="655646"/>
                </a:cubicBezTo>
                <a:cubicBezTo>
                  <a:pt x="916207" y="608121"/>
                  <a:pt x="900831" y="557970"/>
                  <a:pt x="892046" y="506548"/>
                </a:cubicBezTo>
                <a:cubicBezTo>
                  <a:pt x="886370" y="453602"/>
                  <a:pt x="860227" y="404975"/>
                  <a:pt x="819192" y="371004"/>
                </a:cubicBezTo>
                <a:cubicBezTo>
                  <a:pt x="803943" y="359991"/>
                  <a:pt x="803096" y="325259"/>
                  <a:pt x="798860" y="301538"/>
                </a:cubicBezTo>
                <a:cubicBezTo>
                  <a:pt x="798573" y="288492"/>
                  <a:pt x="806822" y="276801"/>
                  <a:pt x="819192" y="272735"/>
                </a:cubicBezTo>
                <a:cubicBezTo>
                  <a:pt x="832176" y="265873"/>
                  <a:pt x="848232" y="269940"/>
                  <a:pt x="856466" y="282054"/>
                </a:cubicBezTo>
                <a:cubicBezTo>
                  <a:pt x="874256" y="307468"/>
                  <a:pt x="883575" y="326953"/>
                  <a:pt x="907295" y="359991"/>
                </a:cubicBezTo>
                <a:cubicBezTo>
                  <a:pt x="931015" y="393030"/>
                  <a:pt x="963207" y="390489"/>
                  <a:pt x="975914" y="352367"/>
                </a:cubicBezTo>
                <a:cubicBezTo>
                  <a:pt x="980997" y="328647"/>
                  <a:pt x="1016577" y="309163"/>
                  <a:pt x="980997" y="273583"/>
                </a:cubicBezTo>
                <a:cubicBezTo>
                  <a:pt x="959818" y="251557"/>
                  <a:pt x="996245" y="245627"/>
                  <a:pt x="1014883" y="245627"/>
                </a:cubicBezTo>
                <a:cubicBezTo>
                  <a:pt x="1047074" y="254098"/>
                  <a:pt x="1053004" y="239697"/>
                  <a:pt x="1061476" y="212588"/>
                </a:cubicBezTo>
                <a:cubicBezTo>
                  <a:pt x="1072870" y="167519"/>
                  <a:pt x="1092702" y="124908"/>
                  <a:pt x="1119929" y="87210"/>
                </a:cubicBezTo>
                <a:cubicBezTo>
                  <a:pt x="1127553" y="75350"/>
                  <a:pt x="1142802" y="67726"/>
                  <a:pt x="1152121" y="75350"/>
                </a:cubicBezTo>
                <a:cubicBezTo>
                  <a:pt x="1161439" y="82975"/>
                  <a:pt x="1152121" y="93140"/>
                  <a:pt x="1152121" y="104153"/>
                </a:cubicBezTo>
                <a:cubicBezTo>
                  <a:pt x="1145547" y="139564"/>
                  <a:pt x="1148469" y="176076"/>
                  <a:pt x="1160592" y="210047"/>
                </a:cubicBezTo>
                <a:cubicBezTo>
                  <a:pt x="1174697" y="251387"/>
                  <a:pt x="1172274" y="296625"/>
                  <a:pt x="1153815" y="336271"/>
                </a:cubicBezTo>
                <a:cubicBezTo>
                  <a:pt x="1134330" y="373546"/>
                  <a:pt x="1122470" y="429458"/>
                  <a:pt x="1107222" y="458261"/>
                </a:cubicBezTo>
                <a:cubicBezTo>
                  <a:pt x="1091973" y="487064"/>
                  <a:pt x="1108069" y="516714"/>
                  <a:pt x="1115693" y="542976"/>
                </a:cubicBezTo>
                <a:cubicBezTo>
                  <a:pt x="1143649" y="637009"/>
                  <a:pt x="1173299" y="729348"/>
                  <a:pt x="1207185" y="820840"/>
                </a:cubicBezTo>
                <a:cubicBezTo>
                  <a:pt x="1226669" y="873363"/>
                  <a:pt x="1229211" y="928427"/>
                  <a:pt x="1243612" y="980951"/>
                </a:cubicBezTo>
                <a:cubicBezTo>
                  <a:pt x="1246154" y="989422"/>
                  <a:pt x="1243612" y="1004671"/>
                  <a:pt x="1262250" y="1004671"/>
                </a:cubicBezTo>
                <a:cubicBezTo>
                  <a:pt x="1265638" y="946217"/>
                  <a:pt x="1341882" y="930122"/>
                  <a:pt x="1341882" y="867433"/>
                </a:cubicBezTo>
                <a:cubicBezTo>
                  <a:pt x="1341882" y="856420"/>
                  <a:pt x="1354589" y="856420"/>
                  <a:pt x="1363907" y="856420"/>
                </a:cubicBezTo>
                <a:cubicBezTo>
                  <a:pt x="1383519" y="859978"/>
                  <a:pt x="1403749" y="856928"/>
                  <a:pt x="1421513" y="847949"/>
                </a:cubicBezTo>
                <a:cubicBezTo>
                  <a:pt x="1439964" y="842781"/>
                  <a:pt x="1459618" y="850321"/>
                  <a:pt x="1469801" y="866586"/>
                </a:cubicBezTo>
                <a:cubicBezTo>
                  <a:pt x="1509617" y="918262"/>
                  <a:pt x="1553668" y="969091"/>
                  <a:pt x="1594331" y="1021613"/>
                </a:cubicBezTo>
                <a:cubicBezTo>
                  <a:pt x="1613960" y="1054483"/>
                  <a:pt x="1620601" y="1093451"/>
                  <a:pt x="1612969" y="1130895"/>
                </a:cubicBezTo>
                <a:cubicBezTo>
                  <a:pt x="1611359" y="1151142"/>
                  <a:pt x="1617069" y="1171305"/>
                  <a:pt x="1629064" y="1187655"/>
                </a:cubicBezTo>
                <a:cubicBezTo>
                  <a:pt x="1646007" y="1209680"/>
                  <a:pt x="1658715" y="1226624"/>
                  <a:pt x="1680740" y="1187655"/>
                </a:cubicBezTo>
                <a:cubicBezTo>
                  <a:pt x="1702766" y="1148686"/>
                  <a:pt x="1745124" y="1126660"/>
                  <a:pt x="1760372" y="1079219"/>
                </a:cubicBezTo>
                <a:cubicBezTo>
                  <a:pt x="1760372" y="1069054"/>
                  <a:pt x="1814590" y="1052111"/>
                  <a:pt x="1845087" y="1052111"/>
                </a:cubicBezTo>
                <a:cubicBezTo>
                  <a:pt x="1889139" y="1049569"/>
                  <a:pt x="1902693" y="1022461"/>
                  <a:pt x="1909470" y="987728"/>
                </a:cubicBezTo>
                <a:cubicBezTo>
                  <a:pt x="1928955" y="877599"/>
                  <a:pt x="1945050" y="767469"/>
                  <a:pt x="1967923" y="658188"/>
                </a:cubicBezTo>
                <a:cubicBezTo>
                  <a:pt x="1984434" y="553480"/>
                  <a:pt x="2079205" y="479440"/>
                  <a:pt x="2184793" y="488758"/>
                </a:cubicBezTo>
                <a:cubicBezTo>
                  <a:pt x="2215290" y="489605"/>
                  <a:pt x="2220373" y="504006"/>
                  <a:pt x="2239011" y="512478"/>
                </a:cubicBezTo>
                <a:cubicBezTo>
                  <a:pt x="2284469" y="539672"/>
                  <a:pt x="2318947" y="581944"/>
                  <a:pt x="2336433" y="631926"/>
                </a:cubicBezTo>
                <a:cubicBezTo>
                  <a:pt x="2351681" y="618372"/>
                  <a:pt x="2330503" y="598040"/>
                  <a:pt x="2351681" y="592110"/>
                </a:cubicBezTo>
                <a:cubicBezTo>
                  <a:pt x="2360551" y="589230"/>
                  <a:pt x="2370174" y="593635"/>
                  <a:pt x="2373707" y="602276"/>
                </a:cubicBezTo>
                <a:cubicBezTo>
                  <a:pt x="2382179" y="616677"/>
                  <a:pt x="2383026" y="636162"/>
                  <a:pt x="2406746" y="649716"/>
                </a:cubicBezTo>
                <a:cubicBezTo>
                  <a:pt x="2404281" y="623200"/>
                  <a:pt x="2400036" y="596854"/>
                  <a:pt x="2394039" y="570931"/>
                </a:cubicBezTo>
                <a:cubicBezTo>
                  <a:pt x="2388956" y="553141"/>
                  <a:pt x="2385567" y="539587"/>
                  <a:pt x="2406746" y="533657"/>
                </a:cubicBezTo>
                <a:cubicBezTo>
                  <a:pt x="2427924" y="527727"/>
                  <a:pt x="2432160" y="548058"/>
                  <a:pt x="2436396" y="560766"/>
                </a:cubicBezTo>
                <a:cubicBezTo>
                  <a:pt x="2440632" y="573473"/>
                  <a:pt x="2444020" y="587027"/>
                  <a:pt x="2448256" y="599734"/>
                </a:cubicBezTo>
                <a:cubicBezTo>
                  <a:pt x="2445621" y="613543"/>
                  <a:pt x="2450450" y="627690"/>
                  <a:pt x="2460963" y="637009"/>
                </a:cubicBezTo>
                <a:cubicBezTo>
                  <a:pt x="2468571" y="624471"/>
                  <a:pt x="2465250" y="608206"/>
                  <a:pt x="2453339" y="599734"/>
                </a:cubicBezTo>
                <a:cubicBezTo>
                  <a:pt x="2460116" y="579403"/>
                  <a:pt x="2449103" y="542976"/>
                  <a:pt x="2479600" y="542976"/>
                </a:cubicBezTo>
                <a:cubicBezTo>
                  <a:pt x="2510098" y="542976"/>
                  <a:pt x="2503321" y="579403"/>
                  <a:pt x="2510098" y="602276"/>
                </a:cubicBezTo>
                <a:cubicBezTo>
                  <a:pt x="2519238" y="659712"/>
                  <a:pt x="2532835" y="716386"/>
                  <a:pt x="2550761" y="771705"/>
                </a:cubicBezTo>
                <a:cubicBezTo>
                  <a:pt x="2561155" y="789156"/>
                  <a:pt x="2572761" y="805845"/>
                  <a:pt x="2585494" y="821687"/>
                </a:cubicBezTo>
                <a:lnTo>
                  <a:pt x="2599048" y="821687"/>
                </a:lnTo>
                <a:cubicBezTo>
                  <a:pt x="2599048" y="784412"/>
                  <a:pt x="2599048" y="747138"/>
                  <a:pt x="2599048" y="709016"/>
                </a:cubicBezTo>
                <a:cubicBezTo>
                  <a:pt x="2598320" y="706220"/>
                  <a:pt x="2598049" y="703340"/>
                  <a:pt x="2598226" y="700460"/>
                </a:cubicBezTo>
                <a:cubicBezTo>
                  <a:pt x="2599175" y="685550"/>
                  <a:pt x="2612060" y="674198"/>
                  <a:pt x="2627004" y="675130"/>
                </a:cubicBezTo>
                <a:cubicBezTo>
                  <a:pt x="2649030" y="672589"/>
                  <a:pt x="2649030" y="691226"/>
                  <a:pt x="2649030" y="703933"/>
                </a:cubicBezTo>
                <a:cubicBezTo>
                  <a:pt x="2673191" y="801525"/>
                  <a:pt x="2668184" y="904029"/>
                  <a:pt x="2634628" y="998741"/>
                </a:cubicBezTo>
                <a:cubicBezTo>
                  <a:pt x="2614763" y="1053890"/>
                  <a:pt x="2588010" y="1106243"/>
                  <a:pt x="2554997" y="1154616"/>
                </a:cubicBezTo>
                <a:cubicBezTo>
                  <a:pt x="2538901" y="1175794"/>
                  <a:pt x="2534665" y="1173253"/>
                  <a:pt x="2562621" y="1202903"/>
                </a:cubicBezTo>
                <a:cubicBezTo>
                  <a:pt x="2590577" y="1232554"/>
                  <a:pt x="2635476" y="1230012"/>
                  <a:pt x="2657501" y="1264745"/>
                </a:cubicBezTo>
                <a:cubicBezTo>
                  <a:pt x="2664279" y="1269828"/>
                  <a:pt x="2676139" y="1264745"/>
                  <a:pt x="2687999" y="1264745"/>
                </a:cubicBezTo>
                <a:cubicBezTo>
                  <a:pt x="2757177" y="1252122"/>
                  <a:pt x="2828540" y="1260340"/>
                  <a:pt x="2893008" y="1288465"/>
                </a:cubicBezTo>
                <a:cubicBezTo>
                  <a:pt x="2893991" y="1289143"/>
                  <a:pt x="2895016" y="1289736"/>
                  <a:pt x="2896083" y="1290244"/>
                </a:cubicBezTo>
                <a:cubicBezTo>
                  <a:pt x="2907884" y="1295920"/>
                  <a:pt x="2922066" y="1290922"/>
                  <a:pt x="2927742" y="1279146"/>
                </a:cubicBezTo>
                <a:cubicBezTo>
                  <a:pt x="2937907" y="1265592"/>
                  <a:pt x="2949767" y="1253732"/>
                  <a:pt x="2960780" y="1241025"/>
                </a:cubicBezTo>
                <a:cubicBezTo>
                  <a:pt x="2980798" y="1218745"/>
                  <a:pt x="2983560" y="1185876"/>
                  <a:pt x="2967557" y="1160546"/>
                </a:cubicBezTo>
                <a:cubicBezTo>
                  <a:pt x="2935976" y="1089724"/>
                  <a:pt x="2893051" y="1024409"/>
                  <a:pt x="2840485" y="967396"/>
                </a:cubicBezTo>
                <a:cubicBezTo>
                  <a:pt x="2791605" y="903267"/>
                  <a:pt x="2750383" y="833547"/>
                  <a:pt x="2717649" y="759845"/>
                </a:cubicBezTo>
                <a:cubicBezTo>
                  <a:pt x="2710601" y="749425"/>
                  <a:pt x="2705179" y="737988"/>
                  <a:pt x="2701553" y="725959"/>
                </a:cubicBezTo>
                <a:cubicBezTo>
                  <a:pt x="2698165" y="713252"/>
                  <a:pt x="2687999" y="699698"/>
                  <a:pt x="2708330" y="688684"/>
                </a:cubicBezTo>
                <a:cubicBezTo>
                  <a:pt x="2728662" y="677672"/>
                  <a:pt x="2729509" y="698850"/>
                  <a:pt x="2736286" y="709016"/>
                </a:cubicBezTo>
                <a:cubicBezTo>
                  <a:pt x="2741267" y="717403"/>
                  <a:pt x="2748256" y="724350"/>
                  <a:pt x="2756618" y="729348"/>
                </a:cubicBezTo>
                <a:cubicBezTo>
                  <a:pt x="2748146" y="674876"/>
                  <a:pt x="2748146" y="619473"/>
                  <a:pt x="2756618" y="565001"/>
                </a:cubicBezTo>
                <a:cubicBezTo>
                  <a:pt x="2759159" y="525185"/>
                  <a:pt x="2781185" y="492146"/>
                  <a:pt x="2781185" y="453178"/>
                </a:cubicBezTo>
                <a:cubicBezTo>
                  <a:pt x="2783294" y="441487"/>
                  <a:pt x="2794477" y="433694"/>
                  <a:pt x="2806176" y="435812"/>
                </a:cubicBezTo>
                <a:cubicBezTo>
                  <a:pt x="2817875" y="437929"/>
                  <a:pt x="2825652" y="449112"/>
                  <a:pt x="2823542" y="460802"/>
                </a:cubicBezTo>
                <a:cubicBezTo>
                  <a:pt x="2825118" y="504769"/>
                  <a:pt x="2833700" y="548228"/>
                  <a:pt x="2848957" y="589568"/>
                </a:cubicBezTo>
                <a:cubicBezTo>
                  <a:pt x="2867594" y="586180"/>
                  <a:pt x="2866747" y="570084"/>
                  <a:pt x="2877760" y="563307"/>
                </a:cubicBezTo>
                <a:cubicBezTo>
                  <a:pt x="2885926" y="558817"/>
                  <a:pt x="2895855" y="558817"/>
                  <a:pt x="2904021" y="563307"/>
                </a:cubicBezTo>
                <a:cubicBezTo>
                  <a:pt x="2909951" y="569237"/>
                  <a:pt x="2909951" y="578556"/>
                  <a:pt x="2909951" y="587874"/>
                </a:cubicBezTo>
                <a:cubicBezTo>
                  <a:pt x="2888493" y="691056"/>
                  <a:pt x="2912578" y="798475"/>
                  <a:pt x="2976029" y="882681"/>
                </a:cubicBezTo>
                <a:cubicBezTo>
                  <a:pt x="3016692" y="945371"/>
                  <a:pt x="3056508" y="1008059"/>
                  <a:pt x="3094629" y="1068207"/>
                </a:cubicBezTo>
                <a:cubicBezTo>
                  <a:pt x="3149364" y="1014582"/>
                  <a:pt x="3193356" y="951046"/>
                  <a:pt x="3224243" y="880987"/>
                </a:cubicBezTo>
                <a:cubicBezTo>
                  <a:pt x="3233561" y="864044"/>
                  <a:pt x="3239492" y="832700"/>
                  <a:pt x="3229326" y="822534"/>
                </a:cubicBezTo>
                <a:cubicBezTo>
                  <a:pt x="3219160" y="812369"/>
                  <a:pt x="3231867" y="803050"/>
                  <a:pt x="3239492" y="803050"/>
                </a:cubicBezTo>
                <a:cubicBezTo>
                  <a:pt x="3247116" y="803050"/>
                  <a:pt x="3258129" y="785260"/>
                  <a:pt x="3261517" y="803050"/>
                </a:cubicBezTo>
                <a:cubicBezTo>
                  <a:pt x="3264906" y="820840"/>
                  <a:pt x="3297098" y="831853"/>
                  <a:pt x="3275919" y="858114"/>
                </a:cubicBezTo>
                <a:cubicBezTo>
                  <a:pt x="3269091" y="871584"/>
                  <a:pt x="3265059" y="886239"/>
                  <a:pt x="3264059" y="901319"/>
                </a:cubicBezTo>
                <a:cubicBezTo>
                  <a:pt x="3258976" y="921650"/>
                  <a:pt x="3265753" y="934357"/>
                  <a:pt x="3289473" y="934357"/>
                </a:cubicBezTo>
                <a:cubicBezTo>
                  <a:pt x="3301884" y="935205"/>
                  <a:pt x="3314337" y="935205"/>
                  <a:pt x="3326748" y="934357"/>
                </a:cubicBezTo>
                <a:cubicBezTo>
                  <a:pt x="3356398" y="926733"/>
                  <a:pt x="3366564" y="932663"/>
                  <a:pt x="3371647" y="967396"/>
                </a:cubicBezTo>
                <a:cubicBezTo>
                  <a:pt x="3375035" y="1002637"/>
                  <a:pt x="3375035" y="1038048"/>
                  <a:pt x="3371647" y="1073289"/>
                </a:cubicBezTo>
                <a:cubicBezTo>
                  <a:pt x="3370800" y="1090233"/>
                  <a:pt x="3359787" y="1090233"/>
                  <a:pt x="3349621" y="1090233"/>
                </a:cubicBezTo>
                <a:cubicBezTo>
                  <a:pt x="3317904" y="1094807"/>
                  <a:pt x="3286500" y="1101245"/>
                  <a:pt x="3255587" y="1109717"/>
                </a:cubicBezTo>
                <a:cubicBezTo>
                  <a:pt x="3189510" y="1137673"/>
                  <a:pt x="3174261" y="1174100"/>
                  <a:pt x="3215771" y="1228318"/>
                </a:cubicBezTo>
                <a:cubicBezTo>
                  <a:pt x="3296462" y="1336922"/>
                  <a:pt x="3364658" y="1454336"/>
                  <a:pt x="3419087" y="1578189"/>
                </a:cubicBezTo>
                <a:cubicBezTo>
                  <a:pt x="3430947" y="1602757"/>
                  <a:pt x="3443654" y="1619700"/>
                  <a:pt x="3470763" y="1610381"/>
                </a:cubicBezTo>
                <a:cubicBezTo>
                  <a:pt x="3567211" y="1573615"/>
                  <a:pt x="3676213" y="1595302"/>
                  <a:pt x="3751169" y="1666293"/>
                </a:cubicBezTo>
                <a:cubicBezTo>
                  <a:pt x="3739885" y="1603689"/>
                  <a:pt x="3735903" y="1540068"/>
                  <a:pt x="3739309" y="1476532"/>
                </a:cubicBezTo>
                <a:cubicBezTo>
                  <a:pt x="3741850" y="1442646"/>
                  <a:pt x="3704576" y="1422314"/>
                  <a:pt x="3691868" y="1391817"/>
                </a:cubicBezTo>
                <a:cubicBezTo>
                  <a:pt x="3658101" y="1314812"/>
                  <a:pt x="3629789" y="1235603"/>
                  <a:pt x="3607154" y="1154616"/>
                </a:cubicBezTo>
                <a:cubicBezTo>
                  <a:pt x="3596988" y="1110564"/>
                  <a:pt x="3552089" y="1081761"/>
                  <a:pt x="3552089" y="1035168"/>
                </a:cubicBezTo>
                <a:cubicBezTo>
                  <a:pt x="3555478" y="1025002"/>
                  <a:pt x="3547006" y="1011448"/>
                  <a:pt x="3561408" y="1005518"/>
                </a:cubicBezTo>
                <a:cubicBezTo>
                  <a:pt x="3584281" y="1018225"/>
                  <a:pt x="3606306" y="1052958"/>
                  <a:pt x="3626638" y="1040251"/>
                </a:cubicBezTo>
                <a:cubicBezTo>
                  <a:pt x="3646969" y="1027543"/>
                  <a:pt x="3626638" y="997893"/>
                  <a:pt x="3626638" y="975868"/>
                </a:cubicBezTo>
                <a:cubicBezTo>
                  <a:pt x="3626638" y="970785"/>
                  <a:pt x="3630874" y="965702"/>
                  <a:pt x="3638498" y="959772"/>
                </a:cubicBezTo>
                <a:cubicBezTo>
                  <a:pt x="3655136" y="1007127"/>
                  <a:pt x="3663726" y="1056939"/>
                  <a:pt x="3663912" y="1107175"/>
                </a:cubicBezTo>
                <a:cubicBezTo>
                  <a:pt x="3661685" y="1159953"/>
                  <a:pt x="3697231" y="1206885"/>
                  <a:pt x="3748627" y="1218999"/>
                </a:cubicBezTo>
                <a:cubicBezTo>
                  <a:pt x="3784589" y="1225353"/>
                  <a:pt x="3817390" y="1243566"/>
                  <a:pt x="3841813" y="1270675"/>
                </a:cubicBezTo>
                <a:cubicBezTo>
                  <a:pt x="3868075" y="1294395"/>
                  <a:pt x="3889254" y="1302020"/>
                  <a:pt x="3918057" y="1276605"/>
                </a:cubicBezTo>
                <a:cubicBezTo>
                  <a:pt x="3937406" y="1255765"/>
                  <a:pt x="3965039" y="1244583"/>
                  <a:pt x="3993453" y="1246108"/>
                </a:cubicBezTo>
                <a:cubicBezTo>
                  <a:pt x="4006160" y="1247802"/>
                  <a:pt x="4026491" y="1259662"/>
                  <a:pt x="4033269" y="1233400"/>
                </a:cubicBezTo>
                <a:cubicBezTo>
                  <a:pt x="4040046" y="1207139"/>
                  <a:pt x="4040893" y="1191890"/>
                  <a:pt x="4015479" y="1178336"/>
                </a:cubicBezTo>
                <a:cubicBezTo>
                  <a:pt x="3996240" y="1167662"/>
                  <a:pt x="3978085" y="1155209"/>
                  <a:pt x="3961261" y="1141061"/>
                </a:cubicBezTo>
                <a:cubicBezTo>
                  <a:pt x="3899614" y="1086759"/>
                  <a:pt x="3890025" y="994251"/>
                  <a:pt x="3939235" y="928427"/>
                </a:cubicBezTo>
                <a:cubicBezTo>
                  <a:pt x="3980746" y="867433"/>
                  <a:pt x="4053600" y="851337"/>
                  <a:pt x="4101887" y="802203"/>
                </a:cubicBezTo>
                <a:cubicBezTo>
                  <a:pt x="4120525" y="782718"/>
                  <a:pt x="4161188" y="809827"/>
                  <a:pt x="4161188" y="838630"/>
                </a:cubicBezTo>
                <a:cubicBezTo>
                  <a:pt x="4161188" y="867433"/>
                  <a:pt x="4173048" y="869975"/>
                  <a:pt x="4195074" y="880140"/>
                </a:cubicBezTo>
                <a:cubicBezTo>
                  <a:pt x="4217100" y="890306"/>
                  <a:pt x="4250986" y="887765"/>
                  <a:pt x="4245903" y="926733"/>
                </a:cubicBezTo>
                <a:cubicBezTo>
                  <a:pt x="4327229" y="928427"/>
                  <a:pt x="4308592" y="1016531"/>
                  <a:pt x="4352643" y="1050417"/>
                </a:cubicBezTo>
                <a:cubicBezTo>
                  <a:pt x="4379752" y="1069054"/>
                  <a:pt x="4373822" y="1080914"/>
                  <a:pt x="4352643" y="1096163"/>
                </a:cubicBezTo>
                <a:cubicBezTo>
                  <a:pt x="4334345" y="1110479"/>
                  <a:pt x="4317597" y="1126660"/>
                  <a:pt x="4302662" y="1144450"/>
                </a:cubicBezTo>
                <a:cubicBezTo>
                  <a:pt x="4338242" y="1143603"/>
                  <a:pt x="4348408" y="1175794"/>
                  <a:pt x="4387377" y="1173253"/>
                </a:cubicBezTo>
                <a:cubicBezTo>
                  <a:pt x="4426345" y="1170712"/>
                  <a:pt x="4461078" y="1166476"/>
                  <a:pt x="4479716" y="1125813"/>
                </a:cubicBezTo>
                <a:cubicBezTo>
                  <a:pt x="4487340" y="1110564"/>
                  <a:pt x="4499200" y="1081761"/>
                  <a:pt x="4527156" y="1110564"/>
                </a:cubicBezTo>
                <a:cubicBezTo>
                  <a:pt x="4529697" y="1112258"/>
                  <a:pt x="4549182" y="1124965"/>
                  <a:pt x="4564430" y="1102940"/>
                </a:cubicBezTo>
                <a:cubicBezTo>
                  <a:pt x="4579679" y="1080914"/>
                  <a:pt x="4588150" y="1048722"/>
                  <a:pt x="4627119" y="1058041"/>
                </a:cubicBezTo>
                <a:cubicBezTo>
                  <a:pt x="4723135" y="967565"/>
                  <a:pt x="4810493" y="868280"/>
                  <a:pt x="4888041" y="761539"/>
                </a:cubicBezTo>
                <a:cubicBezTo>
                  <a:pt x="4916844" y="715793"/>
                  <a:pt x="4898206" y="663270"/>
                  <a:pt x="4911761" y="615830"/>
                </a:cubicBezTo>
                <a:cubicBezTo>
                  <a:pt x="4924535" y="586349"/>
                  <a:pt x="4924535" y="552972"/>
                  <a:pt x="4911761" y="523491"/>
                </a:cubicBezTo>
                <a:cubicBezTo>
                  <a:pt x="4938624" y="537808"/>
                  <a:pt x="4952263" y="568559"/>
                  <a:pt x="4944799" y="598040"/>
                </a:cubicBezTo>
                <a:cubicBezTo>
                  <a:pt x="4942258" y="608206"/>
                  <a:pt x="4937175" y="620066"/>
                  <a:pt x="4949882" y="624302"/>
                </a:cubicBezTo>
                <a:cubicBezTo>
                  <a:pt x="4962590" y="628537"/>
                  <a:pt x="4969367" y="617524"/>
                  <a:pt x="4975297" y="608206"/>
                </a:cubicBezTo>
                <a:cubicBezTo>
                  <a:pt x="4994002" y="570508"/>
                  <a:pt x="5019569" y="536622"/>
                  <a:pt x="5050693" y="508242"/>
                </a:cubicBezTo>
                <a:cubicBezTo>
                  <a:pt x="5063400" y="498924"/>
                  <a:pt x="5078649" y="482828"/>
                  <a:pt x="5078649" y="515020"/>
                </a:cubicBezTo>
                <a:cubicBezTo>
                  <a:pt x="5079496" y="525185"/>
                  <a:pt x="5083731" y="531116"/>
                  <a:pt x="5095592" y="525185"/>
                </a:cubicBezTo>
                <a:cubicBezTo>
                  <a:pt x="5107452" y="519255"/>
                  <a:pt x="5122700" y="508242"/>
                  <a:pt x="5127783" y="525185"/>
                </a:cubicBezTo>
                <a:cubicBezTo>
                  <a:pt x="5132866" y="542128"/>
                  <a:pt x="5143879" y="557377"/>
                  <a:pt x="5127783" y="577708"/>
                </a:cubicBezTo>
                <a:cubicBezTo>
                  <a:pt x="5111687" y="598040"/>
                  <a:pt x="5105757" y="611594"/>
                  <a:pt x="5082037" y="642092"/>
                </a:cubicBezTo>
                <a:cubicBezTo>
                  <a:pt x="5058317" y="672589"/>
                  <a:pt x="5073566" y="672589"/>
                  <a:pt x="5100674" y="672589"/>
                </a:cubicBezTo>
                <a:lnTo>
                  <a:pt x="5111687" y="682754"/>
                </a:lnTo>
                <a:cubicBezTo>
                  <a:pt x="5088933" y="698766"/>
                  <a:pt x="5071050" y="720792"/>
                  <a:pt x="5060011" y="746290"/>
                </a:cubicBezTo>
                <a:cubicBezTo>
                  <a:pt x="5053878" y="760608"/>
                  <a:pt x="5044263" y="773060"/>
                  <a:pt x="5032056" y="782718"/>
                </a:cubicBezTo>
                <a:cubicBezTo>
                  <a:pt x="4982277" y="805845"/>
                  <a:pt x="4946214" y="850998"/>
                  <a:pt x="4934634" y="904707"/>
                </a:cubicBezTo>
                <a:cubicBezTo>
                  <a:pt x="4950729" y="899625"/>
                  <a:pt x="4973602" y="936899"/>
                  <a:pt x="4997323" y="899625"/>
                </a:cubicBezTo>
                <a:cubicBezTo>
                  <a:pt x="5002405" y="891153"/>
                  <a:pt x="5018501" y="906401"/>
                  <a:pt x="5029514" y="911485"/>
                </a:cubicBezTo>
                <a:cubicBezTo>
                  <a:pt x="5082249" y="938932"/>
                  <a:pt x="5125377" y="981798"/>
                  <a:pt x="5153198" y="1034321"/>
                </a:cubicBezTo>
                <a:cubicBezTo>
                  <a:pt x="5182848" y="993658"/>
                  <a:pt x="5198097" y="947065"/>
                  <a:pt x="5225205" y="908943"/>
                </a:cubicBezTo>
                <a:cubicBezTo>
                  <a:pt x="5269257" y="847949"/>
                  <a:pt x="5310767" y="787801"/>
                  <a:pt x="5353972" y="727654"/>
                </a:cubicBezTo>
                <a:cubicBezTo>
                  <a:pt x="5387010" y="681060"/>
                  <a:pt x="5436145" y="637009"/>
                  <a:pt x="5422591" y="568390"/>
                </a:cubicBezTo>
                <a:cubicBezTo>
                  <a:pt x="5419202" y="550600"/>
                  <a:pt x="5412425" y="534504"/>
                  <a:pt x="5412425" y="514172"/>
                </a:cubicBezTo>
                <a:cubicBezTo>
                  <a:pt x="5429884" y="442928"/>
                  <a:pt x="5458467" y="374901"/>
                  <a:pt x="5497139" y="312551"/>
                </a:cubicBezTo>
                <a:cubicBezTo>
                  <a:pt x="5508144" y="297641"/>
                  <a:pt x="5517784" y="281800"/>
                  <a:pt x="5525943" y="265111"/>
                </a:cubicBezTo>
                <a:cubicBezTo>
                  <a:pt x="5541191" y="215129"/>
                  <a:pt x="5586090" y="240544"/>
                  <a:pt x="5603033" y="244779"/>
                </a:cubicBezTo>
                <a:cubicBezTo>
                  <a:pt x="5619976" y="249015"/>
                  <a:pt x="5612352" y="268499"/>
                  <a:pt x="5607269" y="281207"/>
                </a:cubicBezTo>
                <a:cubicBezTo>
                  <a:pt x="5593774" y="303063"/>
                  <a:pt x="5584311" y="327207"/>
                  <a:pt x="5579313" y="352367"/>
                </a:cubicBezTo>
                <a:cubicBezTo>
                  <a:pt x="5596256" y="352367"/>
                  <a:pt x="5594562" y="340507"/>
                  <a:pt x="5603033" y="330341"/>
                </a:cubicBezTo>
                <a:cubicBezTo>
                  <a:pt x="5611504" y="320175"/>
                  <a:pt x="5619976" y="301538"/>
                  <a:pt x="5633530" y="310010"/>
                </a:cubicBezTo>
                <a:cubicBezTo>
                  <a:pt x="5647085" y="318481"/>
                  <a:pt x="5639460" y="336271"/>
                  <a:pt x="5633530" y="348979"/>
                </a:cubicBezTo>
                <a:cubicBezTo>
                  <a:pt x="5619129" y="379476"/>
                  <a:pt x="5604728" y="409973"/>
                  <a:pt x="5589479" y="440470"/>
                </a:cubicBezTo>
                <a:cubicBezTo>
                  <a:pt x="5589479" y="448942"/>
                  <a:pt x="5579313" y="459108"/>
                  <a:pt x="5589479" y="465885"/>
                </a:cubicBezTo>
                <a:cubicBezTo>
                  <a:pt x="5599644" y="472662"/>
                  <a:pt x="5602186" y="469274"/>
                  <a:pt x="5613199" y="456566"/>
                </a:cubicBezTo>
                <a:cubicBezTo>
                  <a:pt x="5624212" y="443859"/>
                  <a:pt x="5639460" y="424375"/>
                  <a:pt x="5645390" y="416750"/>
                </a:cubicBezTo>
                <a:cubicBezTo>
                  <a:pt x="5651320" y="409126"/>
                  <a:pt x="5658945" y="400655"/>
                  <a:pt x="5669110" y="409126"/>
                </a:cubicBezTo>
                <a:cubicBezTo>
                  <a:pt x="5675896" y="416581"/>
                  <a:pt x="5675896" y="427933"/>
                  <a:pt x="5669110" y="435388"/>
                </a:cubicBezTo>
                <a:cubicBezTo>
                  <a:pt x="5660486" y="450044"/>
                  <a:pt x="5650567" y="463936"/>
                  <a:pt x="5639460" y="476898"/>
                </a:cubicBezTo>
                <a:cubicBezTo>
                  <a:pt x="5608540" y="510868"/>
                  <a:pt x="5594273" y="556784"/>
                  <a:pt x="5600492" y="602276"/>
                </a:cubicBezTo>
                <a:cubicBezTo>
                  <a:pt x="5603397" y="614390"/>
                  <a:pt x="5599881" y="627182"/>
                  <a:pt x="5591173" y="636162"/>
                </a:cubicBezTo>
                <a:cubicBezTo>
                  <a:pt x="5510414" y="720283"/>
                  <a:pt x="5452148" y="823466"/>
                  <a:pt x="5421743" y="936052"/>
                </a:cubicBezTo>
                <a:cubicBezTo>
                  <a:pt x="5386426" y="1047113"/>
                  <a:pt x="5339579" y="1154108"/>
                  <a:pt x="5281964" y="1255426"/>
                </a:cubicBezTo>
                <a:cubicBezTo>
                  <a:pt x="5264284" y="1287194"/>
                  <a:pt x="5260014" y="1324723"/>
                  <a:pt x="5270104" y="1359626"/>
                </a:cubicBezTo>
                <a:cubicBezTo>
                  <a:pt x="5304845" y="1467128"/>
                  <a:pt x="5349956" y="1570904"/>
                  <a:pt x="5404800" y="1669681"/>
                </a:cubicBezTo>
                <a:cubicBezTo>
                  <a:pt x="5413272" y="1689166"/>
                  <a:pt x="5427673" y="1691707"/>
                  <a:pt x="5438686" y="1679000"/>
                </a:cubicBezTo>
                <a:cubicBezTo>
                  <a:pt x="5449699" y="1666293"/>
                  <a:pt x="5464948" y="1663751"/>
                  <a:pt x="5476808" y="1654433"/>
                </a:cubicBezTo>
                <a:cubicBezTo>
                  <a:pt x="5510109" y="1637744"/>
                  <a:pt x="5525739" y="1598860"/>
                  <a:pt x="5513235" y="1563788"/>
                </a:cubicBezTo>
                <a:cubicBezTo>
                  <a:pt x="5501520" y="1519058"/>
                  <a:pt x="5485923" y="1475346"/>
                  <a:pt x="5466642" y="1433327"/>
                </a:cubicBezTo>
                <a:cubicBezTo>
                  <a:pt x="5444659" y="1398764"/>
                  <a:pt x="5439372" y="1356152"/>
                  <a:pt x="5452241" y="1317268"/>
                </a:cubicBezTo>
                <a:cubicBezTo>
                  <a:pt x="5465795" y="1280841"/>
                  <a:pt x="5449699" y="1245260"/>
                  <a:pt x="5459865" y="1206292"/>
                </a:cubicBezTo>
                <a:cubicBezTo>
                  <a:pt x="5497351" y="1096501"/>
                  <a:pt x="5614546" y="1035676"/>
                  <a:pt x="5725869" y="1068207"/>
                </a:cubicBezTo>
                <a:cubicBezTo>
                  <a:pt x="5729055" y="1068545"/>
                  <a:pt x="5732240" y="1068885"/>
                  <a:pt x="5735400" y="1069393"/>
                </a:cubicBezTo>
                <a:cubicBezTo>
                  <a:pt x="5824138" y="1083455"/>
                  <a:pt x="5884727" y="1166730"/>
                  <a:pt x="5870732" y="1255426"/>
                </a:cubicBezTo>
                <a:cubicBezTo>
                  <a:pt x="5870604" y="1275588"/>
                  <a:pt x="5872595" y="1295750"/>
                  <a:pt x="5876662" y="1315574"/>
                </a:cubicBezTo>
                <a:cubicBezTo>
                  <a:pt x="5887632" y="1358016"/>
                  <a:pt x="5878915" y="1403084"/>
                  <a:pt x="5852941" y="1438410"/>
                </a:cubicBezTo>
                <a:cubicBezTo>
                  <a:pt x="5827323" y="1486528"/>
                  <a:pt x="5808238" y="1537780"/>
                  <a:pt x="5796182" y="1590897"/>
                </a:cubicBezTo>
                <a:cubicBezTo>
                  <a:pt x="5788558" y="1607840"/>
                  <a:pt x="5802112" y="1621394"/>
                  <a:pt x="5814820" y="1630713"/>
                </a:cubicBezTo>
                <a:cubicBezTo>
                  <a:pt x="5840412" y="1652145"/>
                  <a:pt x="5868936" y="1669851"/>
                  <a:pt x="5899534" y="1683236"/>
                </a:cubicBezTo>
                <a:cubicBezTo>
                  <a:pt x="5929184" y="1694249"/>
                  <a:pt x="5950363" y="1659516"/>
                  <a:pt x="5977472" y="1649350"/>
                </a:cubicBezTo>
                <a:cubicBezTo>
                  <a:pt x="6089295" y="1606145"/>
                  <a:pt x="6106239" y="1501099"/>
                  <a:pt x="6129959" y="1404524"/>
                </a:cubicBezTo>
                <a:cubicBezTo>
                  <a:pt x="6137583" y="1375721"/>
                  <a:pt x="6111321" y="1337600"/>
                  <a:pt x="6099461" y="1304561"/>
                </a:cubicBezTo>
                <a:cubicBezTo>
                  <a:pt x="6054605" y="1184351"/>
                  <a:pt x="6018923" y="1060837"/>
                  <a:pt x="5992721" y="935205"/>
                </a:cubicBezTo>
                <a:cubicBezTo>
                  <a:pt x="5991026" y="925886"/>
                  <a:pt x="5989332" y="909790"/>
                  <a:pt x="5983402" y="909790"/>
                </a:cubicBezTo>
                <a:cubicBezTo>
                  <a:pt x="5890216" y="858961"/>
                  <a:pt x="5867343" y="750526"/>
                  <a:pt x="5805501" y="674283"/>
                </a:cubicBezTo>
                <a:cubicBezTo>
                  <a:pt x="5785170" y="648869"/>
                  <a:pt x="5752978" y="637856"/>
                  <a:pt x="5740271" y="605664"/>
                </a:cubicBezTo>
                <a:cubicBezTo>
                  <a:pt x="5733494" y="587027"/>
                  <a:pt x="5719939" y="570931"/>
                  <a:pt x="5740271" y="554836"/>
                </a:cubicBezTo>
                <a:cubicBezTo>
                  <a:pt x="5760602" y="538740"/>
                  <a:pt x="5780087" y="554836"/>
                  <a:pt x="5792794" y="568390"/>
                </a:cubicBezTo>
                <a:cubicBezTo>
                  <a:pt x="5805501" y="581944"/>
                  <a:pt x="5817361" y="597193"/>
                  <a:pt x="5830916" y="609053"/>
                </a:cubicBezTo>
                <a:cubicBezTo>
                  <a:pt x="5836498" y="615830"/>
                  <a:pt x="5844792" y="619727"/>
                  <a:pt x="5853560" y="619812"/>
                </a:cubicBezTo>
                <a:cubicBezTo>
                  <a:pt x="5869935" y="619981"/>
                  <a:pt x="5883312" y="606766"/>
                  <a:pt x="5883438" y="590416"/>
                </a:cubicBezTo>
                <a:cubicBezTo>
                  <a:pt x="5885133" y="568390"/>
                  <a:pt x="5905464" y="543822"/>
                  <a:pt x="5871578" y="521797"/>
                </a:cubicBezTo>
                <a:cubicBezTo>
                  <a:pt x="5853788" y="509937"/>
                  <a:pt x="5877508" y="496382"/>
                  <a:pt x="5892757" y="496382"/>
                </a:cubicBezTo>
                <a:cubicBezTo>
                  <a:pt x="5924102" y="499771"/>
                  <a:pt x="5924102" y="478592"/>
                  <a:pt x="5924102" y="458261"/>
                </a:cubicBezTo>
                <a:cubicBezTo>
                  <a:pt x="5924373" y="419207"/>
                  <a:pt x="5932437" y="380662"/>
                  <a:pt x="5947822" y="344743"/>
                </a:cubicBezTo>
                <a:cubicBezTo>
                  <a:pt x="5952904" y="334577"/>
                  <a:pt x="5957988" y="327800"/>
                  <a:pt x="5971542" y="327800"/>
                </a:cubicBezTo>
                <a:cubicBezTo>
                  <a:pt x="5980979" y="331019"/>
                  <a:pt x="5986206" y="341100"/>
                  <a:pt x="5983402" y="350673"/>
                </a:cubicBezTo>
                <a:cubicBezTo>
                  <a:pt x="5982352" y="380831"/>
                  <a:pt x="5990959" y="410481"/>
                  <a:pt x="6007969" y="435388"/>
                </a:cubicBezTo>
                <a:cubicBezTo>
                  <a:pt x="6034697" y="487911"/>
                  <a:pt x="6038975" y="549075"/>
                  <a:pt x="6019829" y="604817"/>
                </a:cubicBezTo>
                <a:cubicBezTo>
                  <a:pt x="6010019" y="643786"/>
                  <a:pt x="6016441" y="685042"/>
                  <a:pt x="6037619" y="719182"/>
                </a:cubicBezTo>
                <a:cubicBezTo>
                  <a:pt x="6087601" y="808133"/>
                  <a:pt x="6150290" y="889459"/>
                  <a:pt x="6194342" y="983492"/>
                </a:cubicBezTo>
                <a:cubicBezTo>
                  <a:pt x="6250719" y="1102431"/>
                  <a:pt x="6290900" y="1228318"/>
                  <a:pt x="6313789" y="1357931"/>
                </a:cubicBezTo>
                <a:cubicBezTo>
                  <a:pt x="6329945" y="1446288"/>
                  <a:pt x="6338162" y="1535832"/>
                  <a:pt x="6338357" y="1625630"/>
                </a:cubicBezTo>
                <a:cubicBezTo>
                  <a:pt x="6338357" y="1717122"/>
                  <a:pt x="6322261" y="1808613"/>
                  <a:pt x="6313789" y="1899258"/>
                </a:cubicBezTo>
                <a:cubicBezTo>
                  <a:pt x="6307470" y="1941955"/>
                  <a:pt x="6307470" y="1985328"/>
                  <a:pt x="6313789" y="2028025"/>
                </a:cubicBezTo>
                <a:cubicBezTo>
                  <a:pt x="6340983" y="2003542"/>
                  <a:pt x="6364135" y="1974994"/>
                  <a:pt x="6382408" y="1943310"/>
                </a:cubicBezTo>
                <a:cubicBezTo>
                  <a:pt x="6435779" y="1837417"/>
                  <a:pt x="6444250" y="1714580"/>
                  <a:pt x="6520494" y="1618853"/>
                </a:cubicBezTo>
                <a:cubicBezTo>
                  <a:pt x="6529592" y="1603858"/>
                  <a:pt x="6532624" y="1585983"/>
                  <a:pt x="6528965" y="1568871"/>
                </a:cubicBezTo>
                <a:cubicBezTo>
                  <a:pt x="6528406" y="1470686"/>
                  <a:pt x="6536343" y="1372587"/>
                  <a:pt x="6552685" y="1275758"/>
                </a:cubicBezTo>
                <a:cubicBezTo>
                  <a:pt x="6571720" y="1193670"/>
                  <a:pt x="6559962" y="1107429"/>
                  <a:pt x="6519646" y="1033473"/>
                </a:cubicBezTo>
                <a:cubicBezTo>
                  <a:pt x="6484642" y="972479"/>
                  <a:pt x="6470656" y="901573"/>
                  <a:pt x="6479830" y="831853"/>
                </a:cubicBezTo>
                <a:cubicBezTo>
                  <a:pt x="6480678" y="814910"/>
                  <a:pt x="6486608" y="792037"/>
                  <a:pt x="6501856" y="789495"/>
                </a:cubicBezTo>
                <a:cubicBezTo>
                  <a:pt x="6517105" y="786954"/>
                  <a:pt x="6530659" y="805591"/>
                  <a:pt x="6530659" y="824229"/>
                </a:cubicBezTo>
                <a:cubicBezTo>
                  <a:pt x="6530659" y="842865"/>
                  <a:pt x="6557768" y="842865"/>
                  <a:pt x="6557768" y="858961"/>
                </a:cubicBezTo>
                <a:cubicBezTo>
                  <a:pt x="6572813" y="839647"/>
                  <a:pt x="6583767" y="817451"/>
                  <a:pt x="6589960" y="793731"/>
                </a:cubicBezTo>
                <a:cubicBezTo>
                  <a:pt x="6594195" y="781871"/>
                  <a:pt x="6589112" y="763234"/>
                  <a:pt x="6612832" y="769164"/>
                </a:cubicBezTo>
                <a:cubicBezTo>
                  <a:pt x="6636552" y="775094"/>
                  <a:pt x="6627234" y="792037"/>
                  <a:pt x="6627234" y="806439"/>
                </a:cubicBezTo>
                <a:cubicBezTo>
                  <a:pt x="6613976" y="843882"/>
                  <a:pt x="6608775" y="883698"/>
                  <a:pt x="6611986" y="923345"/>
                </a:cubicBezTo>
                <a:cubicBezTo>
                  <a:pt x="6629776" y="898777"/>
                  <a:pt x="6649260" y="875905"/>
                  <a:pt x="6665356" y="872516"/>
                </a:cubicBezTo>
                <a:cubicBezTo>
                  <a:pt x="6681452" y="869127"/>
                  <a:pt x="6698394" y="864891"/>
                  <a:pt x="6705172" y="884376"/>
                </a:cubicBezTo>
                <a:cubicBezTo>
                  <a:pt x="6711949" y="903860"/>
                  <a:pt x="6688228" y="902166"/>
                  <a:pt x="6676368" y="913179"/>
                </a:cubicBezTo>
                <a:cubicBezTo>
                  <a:pt x="6714490" y="919109"/>
                  <a:pt x="6722962" y="923345"/>
                  <a:pt x="6714490" y="969937"/>
                </a:cubicBezTo>
                <a:cubicBezTo>
                  <a:pt x="6706019" y="1016531"/>
                  <a:pt x="6719573" y="1065665"/>
                  <a:pt x="6695853" y="1111411"/>
                </a:cubicBezTo>
                <a:cubicBezTo>
                  <a:pt x="6686534" y="1130049"/>
                  <a:pt x="6702630" y="1151227"/>
                  <a:pt x="6702630" y="1171559"/>
                </a:cubicBezTo>
                <a:cubicBezTo>
                  <a:pt x="6726613" y="1292870"/>
                  <a:pt x="6735432" y="1416638"/>
                  <a:pt x="6728892" y="1540068"/>
                </a:cubicBezTo>
                <a:cubicBezTo>
                  <a:pt x="6728044" y="1548539"/>
                  <a:pt x="6727198" y="1561247"/>
                  <a:pt x="6735669" y="1563788"/>
                </a:cubicBezTo>
                <a:cubicBezTo>
                  <a:pt x="6744140" y="1566329"/>
                  <a:pt x="6747529" y="1560399"/>
                  <a:pt x="6753459" y="1554469"/>
                </a:cubicBezTo>
                <a:cubicBezTo>
                  <a:pt x="6823773" y="1487544"/>
                  <a:pt x="6905099" y="1434174"/>
                  <a:pt x="6981342" y="1374874"/>
                </a:cubicBezTo>
                <a:cubicBezTo>
                  <a:pt x="7013533" y="1352848"/>
                  <a:pt x="7010992" y="1330822"/>
                  <a:pt x="6981342" y="1310491"/>
                </a:cubicBezTo>
                <a:cubicBezTo>
                  <a:pt x="6971718" y="1303290"/>
                  <a:pt x="6962654" y="1295327"/>
                  <a:pt x="6954233" y="1286771"/>
                </a:cubicBezTo>
                <a:cubicBezTo>
                  <a:pt x="6943356" y="1278977"/>
                  <a:pt x="6940721" y="1263898"/>
                  <a:pt x="6948303" y="1252885"/>
                </a:cubicBezTo>
                <a:cubicBezTo>
                  <a:pt x="6956775" y="1241872"/>
                  <a:pt x="6970329" y="1243566"/>
                  <a:pt x="6983036" y="1247802"/>
                </a:cubicBezTo>
                <a:cubicBezTo>
                  <a:pt x="7018616" y="1261356"/>
                  <a:pt x="7041489" y="1247802"/>
                  <a:pt x="7041489" y="1204598"/>
                </a:cubicBezTo>
                <a:cubicBezTo>
                  <a:pt x="7042336" y="1197820"/>
                  <a:pt x="7043183" y="1189349"/>
                  <a:pt x="7048266" y="1189349"/>
                </a:cubicBezTo>
                <a:cubicBezTo>
                  <a:pt x="7098248" y="1161393"/>
                  <a:pt x="7066903" y="1151227"/>
                  <a:pt x="7039795" y="1133437"/>
                </a:cubicBezTo>
                <a:cubicBezTo>
                  <a:pt x="6995743" y="1102940"/>
                  <a:pt x="6943220" y="1065665"/>
                  <a:pt x="6955080" y="1002977"/>
                </a:cubicBezTo>
                <a:cubicBezTo>
                  <a:pt x="6964755" y="955875"/>
                  <a:pt x="6940958" y="908265"/>
                  <a:pt x="6897474" y="887765"/>
                </a:cubicBezTo>
                <a:cubicBezTo>
                  <a:pt x="6889850" y="881835"/>
                  <a:pt x="6889850" y="875905"/>
                  <a:pt x="6897474" y="870821"/>
                </a:cubicBezTo>
                <a:cubicBezTo>
                  <a:pt x="6905099" y="865739"/>
                  <a:pt x="6904251" y="852184"/>
                  <a:pt x="6921194" y="865739"/>
                </a:cubicBezTo>
                <a:cubicBezTo>
                  <a:pt x="6961010" y="897930"/>
                  <a:pt x="6966940" y="892847"/>
                  <a:pt x="6975411" y="836935"/>
                </a:cubicBezTo>
                <a:cubicBezTo>
                  <a:pt x="6976259" y="832700"/>
                  <a:pt x="6982189" y="825923"/>
                  <a:pt x="6982189" y="825923"/>
                </a:cubicBezTo>
                <a:cubicBezTo>
                  <a:pt x="6991651" y="823974"/>
                  <a:pt x="7001275" y="828464"/>
                  <a:pt x="7005909" y="836935"/>
                </a:cubicBezTo>
                <a:cubicBezTo>
                  <a:pt x="7020522" y="862519"/>
                  <a:pt x="7033814" y="888781"/>
                  <a:pt x="7045725" y="915720"/>
                </a:cubicBezTo>
                <a:cubicBezTo>
                  <a:pt x="7069445" y="975868"/>
                  <a:pt x="7124509" y="1015683"/>
                  <a:pt x="7154159" y="1073289"/>
                </a:cubicBezTo>
                <a:cubicBezTo>
                  <a:pt x="7158395" y="1081761"/>
                  <a:pt x="7166019" y="1085149"/>
                  <a:pt x="7187198" y="1086844"/>
                </a:cubicBezTo>
                <a:cubicBezTo>
                  <a:pt x="7208377" y="1088538"/>
                  <a:pt x="7231250" y="1092774"/>
                  <a:pt x="7225320" y="1124119"/>
                </a:cubicBezTo>
                <a:cubicBezTo>
                  <a:pt x="7222779" y="1138520"/>
                  <a:pt x="7234639" y="1142756"/>
                  <a:pt x="7243110" y="1148686"/>
                </a:cubicBezTo>
                <a:cubicBezTo>
                  <a:pt x="7303258" y="1184266"/>
                  <a:pt x="7364252" y="1219846"/>
                  <a:pt x="7423552" y="1257121"/>
                </a:cubicBezTo>
                <a:cubicBezTo>
                  <a:pt x="7442190" y="1268134"/>
                  <a:pt x="7448120" y="1257121"/>
                  <a:pt x="7454897" y="1244414"/>
                </a:cubicBezTo>
                <a:cubicBezTo>
                  <a:pt x="7535961" y="1130895"/>
                  <a:pt x="7584308" y="997216"/>
                  <a:pt x="7594676" y="858114"/>
                </a:cubicBezTo>
                <a:cubicBezTo>
                  <a:pt x="7603063" y="799831"/>
                  <a:pt x="7619007" y="742902"/>
                  <a:pt x="7642117" y="688684"/>
                </a:cubicBezTo>
                <a:cubicBezTo>
                  <a:pt x="7643811" y="676824"/>
                  <a:pt x="7649741" y="670894"/>
                  <a:pt x="7661601" y="676824"/>
                </a:cubicBezTo>
                <a:cubicBezTo>
                  <a:pt x="7675638" y="683686"/>
                  <a:pt x="7684034" y="698512"/>
                  <a:pt x="7682780" y="714099"/>
                </a:cubicBezTo>
                <a:cubicBezTo>
                  <a:pt x="7679815" y="728924"/>
                  <a:pt x="7679815" y="744173"/>
                  <a:pt x="7682780" y="758998"/>
                </a:cubicBezTo>
                <a:lnTo>
                  <a:pt x="7742927" y="679366"/>
                </a:lnTo>
                <a:cubicBezTo>
                  <a:pt x="7750204" y="669116"/>
                  <a:pt x="7756718" y="658357"/>
                  <a:pt x="7762411" y="647174"/>
                </a:cubicBezTo>
                <a:cubicBezTo>
                  <a:pt x="7771730" y="631078"/>
                  <a:pt x="7784437" y="615830"/>
                  <a:pt x="7803075" y="622607"/>
                </a:cubicBezTo>
                <a:cubicBezTo>
                  <a:pt x="7821712" y="629384"/>
                  <a:pt x="7822559" y="645480"/>
                  <a:pt x="7815782" y="668353"/>
                </a:cubicBezTo>
                <a:cubicBezTo>
                  <a:pt x="7809005" y="691226"/>
                  <a:pt x="7787826" y="711558"/>
                  <a:pt x="7815782" y="736125"/>
                </a:cubicBezTo>
                <a:cubicBezTo>
                  <a:pt x="7825101" y="743749"/>
                  <a:pt x="7809852" y="763234"/>
                  <a:pt x="7799686" y="775941"/>
                </a:cubicBezTo>
                <a:cubicBezTo>
                  <a:pt x="7758506" y="822534"/>
                  <a:pt x="7727873" y="877429"/>
                  <a:pt x="7709889" y="936899"/>
                </a:cubicBezTo>
                <a:cubicBezTo>
                  <a:pt x="7706940" y="956299"/>
                  <a:pt x="7706940" y="975953"/>
                  <a:pt x="7709889" y="995352"/>
                </a:cubicBezTo>
                <a:cubicBezTo>
                  <a:pt x="7719995" y="1062361"/>
                  <a:pt x="7702247" y="1130641"/>
                  <a:pt x="7660754" y="1184266"/>
                </a:cubicBezTo>
                <a:cubicBezTo>
                  <a:pt x="7633095" y="1222981"/>
                  <a:pt x="7610069" y="1264745"/>
                  <a:pt x="7592135" y="1308796"/>
                </a:cubicBezTo>
                <a:cubicBezTo>
                  <a:pt x="7581122" y="1329975"/>
                  <a:pt x="7593829" y="1337600"/>
                  <a:pt x="7611619" y="1337600"/>
                </a:cubicBezTo>
                <a:cubicBezTo>
                  <a:pt x="7704805" y="1335906"/>
                  <a:pt x="7797145" y="1373180"/>
                  <a:pt x="7893719" y="1342682"/>
                </a:cubicBezTo>
                <a:cubicBezTo>
                  <a:pt x="7931883" y="1334720"/>
                  <a:pt x="7971513" y="1337684"/>
                  <a:pt x="8008084" y="1351154"/>
                </a:cubicBezTo>
                <a:cubicBezTo>
                  <a:pt x="8022613" y="1356237"/>
                  <a:pt x="8038454" y="1356237"/>
                  <a:pt x="8052983" y="1351154"/>
                </a:cubicBezTo>
                <a:cubicBezTo>
                  <a:pt x="8080092" y="1340988"/>
                  <a:pt x="8088564" y="1332517"/>
                  <a:pt x="8071620" y="1302020"/>
                </a:cubicBezTo>
                <a:cubicBezTo>
                  <a:pt x="8036040" y="1240178"/>
                  <a:pt x="8007237" y="1174948"/>
                  <a:pt x="7975893" y="1111411"/>
                </a:cubicBezTo>
                <a:cubicBezTo>
                  <a:pt x="7969115" y="1104634"/>
                  <a:pt x="7969115" y="1095315"/>
                  <a:pt x="7969115" y="1090233"/>
                </a:cubicBezTo>
                <a:cubicBezTo>
                  <a:pt x="8003001" y="1017378"/>
                  <a:pt x="7945395" y="967396"/>
                  <a:pt x="7923369" y="909790"/>
                </a:cubicBezTo>
                <a:cubicBezTo>
                  <a:pt x="7914051" y="892000"/>
                  <a:pt x="7898802" y="876751"/>
                  <a:pt x="7923369" y="865739"/>
                </a:cubicBezTo>
                <a:cubicBezTo>
                  <a:pt x="7947937" y="854726"/>
                  <a:pt x="7941159" y="880987"/>
                  <a:pt x="7947937" y="890306"/>
                </a:cubicBezTo>
                <a:cubicBezTo>
                  <a:pt x="7968268" y="922497"/>
                  <a:pt x="7987753" y="956383"/>
                  <a:pt x="8008084" y="990269"/>
                </a:cubicBezTo>
                <a:cubicBezTo>
                  <a:pt x="8017403" y="978409"/>
                  <a:pt x="8008084" y="966549"/>
                  <a:pt x="8008084" y="956383"/>
                </a:cubicBezTo>
                <a:cubicBezTo>
                  <a:pt x="7992835" y="908096"/>
                  <a:pt x="7975893" y="859809"/>
                  <a:pt x="7960644" y="811521"/>
                </a:cubicBezTo>
                <a:cubicBezTo>
                  <a:pt x="7954714" y="796273"/>
                  <a:pt x="7937771" y="775941"/>
                  <a:pt x="7960644" y="765775"/>
                </a:cubicBezTo>
                <a:cubicBezTo>
                  <a:pt x="7983517" y="755609"/>
                  <a:pt x="7990294" y="786954"/>
                  <a:pt x="7992835" y="795425"/>
                </a:cubicBezTo>
                <a:cubicBezTo>
                  <a:pt x="7995377" y="803897"/>
                  <a:pt x="7997071" y="822534"/>
                  <a:pt x="8007237" y="812369"/>
                </a:cubicBezTo>
                <a:cubicBezTo>
                  <a:pt x="8017403" y="802203"/>
                  <a:pt x="8011473" y="786954"/>
                  <a:pt x="8001307" y="775094"/>
                </a:cubicBezTo>
                <a:cubicBezTo>
                  <a:pt x="7998554" y="766453"/>
                  <a:pt x="7996292" y="757727"/>
                  <a:pt x="7994530" y="748832"/>
                </a:cubicBezTo>
                <a:cubicBezTo>
                  <a:pt x="7986058" y="731889"/>
                  <a:pt x="7974198" y="703933"/>
                  <a:pt x="7994530" y="701392"/>
                </a:cubicBezTo>
                <a:cubicBezTo>
                  <a:pt x="8014861" y="698850"/>
                  <a:pt x="8049594" y="670894"/>
                  <a:pt x="8064843" y="719182"/>
                </a:cubicBezTo>
                <a:cubicBezTo>
                  <a:pt x="8092087" y="772976"/>
                  <a:pt x="8112851" y="829904"/>
                  <a:pt x="8126685" y="888611"/>
                </a:cubicBezTo>
                <a:cubicBezTo>
                  <a:pt x="8128379" y="911485"/>
                  <a:pt x="8141086" y="913179"/>
                  <a:pt x="8158876" y="905555"/>
                </a:cubicBezTo>
                <a:cubicBezTo>
                  <a:pt x="8214788" y="881835"/>
                  <a:pt x="8266464" y="912332"/>
                  <a:pt x="8318140" y="922497"/>
                </a:cubicBezTo>
                <a:cubicBezTo>
                  <a:pt x="8346943" y="927580"/>
                  <a:pt x="8346943" y="965702"/>
                  <a:pt x="8346943" y="994505"/>
                </a:cubicBezTo>
                <a:cubicBezTo>
                  <a:pt x="8350103" y="1018987"/>
                  <a:pt x="8354627" y="1043385"/>
                  <a:pt x="8360498" y="1067359"/>
                </a:cubicBezTo>
                <a:cubicBezTo>
                  <a:pt x="8361344" y="1120730"/>
                  <a:pt x="8393536" y="1169018"/>
                  <a:pt x="8387606" y="1205445"/>
                </a:cubicBezTo>
                <a:cubicBezTo>
                  <a:pt x="8381676" y="1241872"/>
                  <a:pt x="8374899" y="1279146"/>
                  <a:pt x="8374899" y="1315574"/>
                </a:cubicBezTo>
                <a:cubicBezTo>
                  <a:pt x="8372358" y="1339294"/>
                  <a:pt x="8390148" y="1332517"/>
                  <a:pt x="8400314" y="1329975"/>
                </a:cubicBezTo>
                <a:cubicBezTo>
                  <a:pt x="8410479" y="1327434"/>
                  <a:pt x="8409632" y="1363014"/>
                  <a:pt x="8427422" y="1338447"/>
                </a:cubicBezTo>
                <a:cubicBezTo>
                  <a:pt x="8450380" y="1326417"/>
                  <a:pt x="8476048" y="1320572"/>
                  <a:pt x="8501971" y="1321504"/>
                </a:cubicBezTo>
                <a:cubicBezTo>
                  <a:pt x="8540940" y="1327434"/>
                  <a:pt x="8579061" y="1310491"/>
                  <a:pt x="8620572" y="1327434"/>
                </a:cubicBezTo>
                <a:cubicBezTo>
                  <a:pt x="8648527" y="1338447"/>
                  <a:pt x="8642597" y="1305408"/>
                  <a:pt x="8642597" y="1285924"/>
                </a:cubicBezTo>
                <a:cubicBezTo>
                  <a:pt x="8635481" y="1245260"/>
                  <a:pt x="8625908" y="1205106"/>
                  <a:pt x="8613794" y="1165629"/>
                </a:cubicBezTo>
                <a:cubicBezTo>
                  <a:pt x="8604984" y="1132675"/>
                  <a:pt x="8608881" y="1097518"/>
                  <a:pt x="8624807" y="1067359"/>
                </a:cubicBezTo>
                <a:cubicBezTo>
                  <a:pt x="8634888" y="1048722"/>
                  <a:pt x="8638531" y="1027289"/>
                  <a:pt x="8634973" y="1006365"/>
                </a:cubicBezTo>
                <a:cubicBezTo>
                  <a:pt x="8632432" y="997047"/>
                  <a:pt x="8627348" y="983492"/>
                  <a:pt x="8640903" y="983492"/>
                </a:cubicBezTo>
                <a:cubicBezTo>
                  <a:pt x="8641411" y="983238"/>
                  <a:pt x="8642004" y="983069"/>
                  <a:pt x="8642512" y="982899"/>
                </a:cubicBezTo>
                <a:cubicBezTo>
                  <a:pt x="8653186" y="979511"/>
                  <a:pt x="8664623" y="985525"/>
                  <a:pt x="8668012" y="996199"/>
                </a:cubicBezTo>
                <a:cubicBezTo>
                  <a:pt x="8686226" y="1026781"/>
                  <a:pt x="8698848" y="1060328"/>
                  <a:pt x="8705286" y="1095315"/>
                </a:cubicBezTo>
                <a:cubicBezTo>
                  <a:pt x="8709522" y="1118188"/>
                  <a:pt x="8712910" y="1138520"/>
                  <a:pt x="8745102" y="1131743"/>
                </a:cubicBezTo>
                <a:cubicBezTo>
                  <a:pt x="8752727" y="1130049"/>
                  <a:pt x="8764587" y="1128354"/>
                  <a:pt x="8768823" y="1140214"/>
                </a:cubicBezTo>
                <a:cubicBezTo>
                  <a:pt x="8773058" y="1152074"/>
                  <a:pt x="8764587" y="1159699"/>
                  <a:pt x="8755268" y="1166476"/>
                </a:cubicBezTo>
                <a:cubicBezTo>
                  <a:pt x="8723924" y="1190196"/>
                  <a:pt x="8744255" y="1209680"/>
                  <a:pt x="8762893" y="1227470"/>
                </a:cubicBezTo>
                <a:cubicBezTo>
                  <a:pt x="8781530" y="1245260"/>
                  <a:pt x="8806097" y="1256274"/>
                  <a:pt x="8824734" y="1222388"/>
                </a:cubicBezTo>
                <a:cubicBezTo>
                  <a:pt x="8832782" y="1202564"/>
                  <a:pt x="8845235" y="1184944"/>
                  <a:pt x="8861161" y="1170712"/>
                </a:cubicBezTo>
                <a:cubicBezTo>
                  <a:pt x="8870480" y="1163934"/>
                  <a:pt x="8882340" y="1148686"/>
                  <a:pt x="8895895" y="1158004"/>
                </a:cubicBezTo>
                <a:cubicBezTo>
                  <a:pt x="8909449" y="1167323"/>
                  <a:pt x="8909449" y="1185960"/>
                  <a:pt x="8909449" y="1196126"/>
                </a:cubicBezTo>
                <a:cubicBezTo>
                  <a:pt x="8909449" y="1206292"/>
                  <a:pt x="8895895" y="1220694"/>
                  <a:pt x="8909449" y="1227470"/>
                </a:cubicBezTo>
                <a:cubicBezTo>
                  <a:pt x="8923003" y="1234248"/>
                  <a:pt x="8933169" y="1224082"/>
                  <a:pt x="8943335" y="1217305"/>
                </a:cubicBezTo>
                <a:cubicBezTo>
                  <a:pt x="9053209" y="1150041"/>
                  <a:pt x="9153004" y="1067613"/>
                  <a:pt x="9239836" y="972479"/>
                </a:cubicBezTo>
                <a:cubicBezTo>
                  <a:pt x="9270334" y="930122"/>
                  <a:pt x="9320315" y="905555"/>
                  <a:pt x="9355048" y="860656"/>
                </a:cubicBezTo>
                <a:cubicBezTo>
                  <a:pt x="9389781" y="815757"/>
                  <a:pt x="9414348" y="764928"/>
                  <a:pt x="9446540" y="719182"/>
                </a:cubicBezTo>
                <a:cubicBezTo>
                  <a:pt x="9454164" y="707322"/>
                  <a:pt x="9458400" y="686143"/>
                  <a:pt x="9475343" y="694614"/>
                </a:cubicBezTo>
                <a:cubicBezTo>
                  <a:pt x="9492286" y="703086"/>
                  <a:pt x="9483814" y="721724"/>
                  <a:pt x="9475343" y="734430"/>
                </a:cubicBezTo>
                <a:cubicBezTo>
                  <a:pt x="9466872" y="747138"/>
                  <a:pt x="9449929" y="761539"/>
                  <a:pt x="9466872" y="775941"/>
                </a:cubicBezTo>
                <a:cubicBezTo>
                  <a:pt x="9483814" y="790342"/>
                  <a:pt x="9503299" y="763234"/>
                  <a:pt x="9510076" y="760692"/>
                </a:cubicBezTo>
                <a:cubicBezTo>
                  <a:pt x="9516853" y="758150"/>
                  <a:pt x="9521936" y="749679"/>
                  <a:pt x="9527866" y="744596"/>
                </a:cubicBezTo>
                <a:cubicBezTo>
                  <a:pt x="9528036" y="744427"/>
                  <a:pt x="9528290" y="744173"/>
                  <a:pt x="9528459" y="744003"/>
                </a:cubicBezTo>
                <a:cubicBezTo>
                  <a:pt x="9535236" y="737565"/>
                  <a:pt x="9545995" y="737819"/>
                  <a:pt x="9552434" y="744596"/>
                </a:cubicBezTo>
                <a:cubicBezTo>
                  <a:pt x="9563447" y="753068"/>
                  <a:pt x="9558364" y="762386"/>
                  <a:pt x="9552434" y="770011"/>
                </a:cubicBezTo>
                <a:cubicBezTo>
                  <a:pt x="9544894" y="780176"/>
                  <a:pt x="9535745" y="789072"/>
                  <a:pt x="9525325" y="796273"/>
                </a:cubicBezTo>
                <a:cubicBezTo>
                  <a:pt x="9493133" y="814063"/>
                  <a:pt x="9477038" y="833547"/>
                  <a:pt x="9504146" y="869127"/>
                </a:cubicBezTo>
                <a:cubicBezTo>
                  <a:pt x="9519395" y="890306"/>
                  <a:pt x="9502452" y="910637"/>
                  <a:pt x="9493133" y="927580"/>
                </a:cubicBezTo>
                <a:cubicBezTo>
                  <a:pt x="9483814" y="944523"/>
                  <a:pt x="9482120" y="949606"/>
                  <a:pt x="9493133" y="965702"/>
                </a:cubicBezTo>
                <a:cubicBezTo>
                  <a:pt x="9531340" y="1034575"/>
                  <a:pt x="9559889" y="1108446"/>
                  <a:pt x="9577848" y="1185113"/>
                </a:cubicBezTo>
                <a:cubicBezTo>
                  <a:pt x="9590555" y="1227470"/>
                  <a:pt x="9567683" y="1268981"/>
                  <a:pt x="9567683" y="1312185"/>
                </a:cubicBezTo>
                <a:cubicBezTo>
                  <a:pt x="9575053" y="1354373"/>
                  <a:pt x="9594452" y="1393511"/>
                  <a:pt x="9623594" y="1424856"/>
                </a:cubicBezTo>
                <a:cubicBezTo>
                  <a:pt x="9632065" y="1439257"/>
                  <a:pt x="9637995" y="1437563"/>
                  <a:pt x="9647314" y="1424856"/>
                </a:cubicBezTo>
                <a:cubicBezTo>
                  <a:pt x="9693229" y="1360218"/>
                  <a:pt x="9735587" y="1293209"/>
                  <a:pt x="9774386" y="1224082"/>
                </a:cubicBezTo>
                <a:cubicBezTo>
                  <a:pt x="9784552" y="1207986"/>
                  <a:pt x="9779469" y="1197820"/>
                  <a:pt x="9759985" y="1189349"/>
                </a:cubicBezTo>
                <a:cubicBezTo>
                  <a:pt x="9740924" y="1182826"/>
                  <a:pt x="9720677" y="1180793"/>
                  <a:pt x="9700685" y="1183419"/>
                </a:cubicBezTo>
                <a:cubicBezTo>
                  <a:pt x="9623594" y="1182572"/>
                  <a:pt x="9585473" y="1147839"/>
                  <a:pt x="9585473" y="1069901"/>
                </a:cubicBezTo>
                <a:cubicBezTo>
                  <a:pt x="9583778" y="1036862"/>
                  <a:pt x="9592250" y="1021613"/>
                  <a:pt x="9628677" y="1021613"/>
                </a:cubicBezTo>
                <a:cubicBezTo>
                  <a:pt x="9695601" y="1021613"/>
                  <a:pt x="9695601" y="1019919"/>
                  <a:pt x="9684589" y="951301"/>
                </a:cubicBezTo>
                <a:cubicBezTo>
                  <a:pt x="9679506" y="919956"/>
                  <a:pt x="9684589" y="906401"/>
                  <a:pt x="9718475" y="880140"/>
                </a:cubicBezTo>
                <a:cubicBezTo>
                  <a:pt x="9706953" y="942999"/>
                  <a:pt x="9733554" y="1006704"/>
                  <a:pt x="9786246" y="1042792"/>
                </a:cubicBezTo>
                <a:cubicBezTo>
                  <a:pt x="9792007" y="1049654"/>
                  <a:pt x="9794718" y="1058465"/>
                  <a:pt x="9793871" y="1067359"/>
                </a:cubicBezTo>
                <a:cubicBezTo>
                  <a:pt x="9797175" y="1085234"/>
                  <a:pt x="9812931" y="1098195"/>
                  <a:pt x="9831145" y="1097857"/>
                </a:cubicBezTo>
                <a:cubicBezTo>
                  <a:pt x="9850629" y="1097857"/>
                  <a:pt x="9850629" y="1077525"/>
                  <a:pt x="9850629" y="1061429"/>
                </a:cubicBezTo>
                <a:cubicBezTo>
                  <a:pt x="9845885" y="1027205"/>
                  <a:pt x="9839363" y="993319"/>
                  <a:pt x="9831145" y="959772"/>
                </a:cubicBezTo>
                <a:cubicBezTo>
                  <a:pt x="9815049" y="903013"/>
                  <a:pt x="9845547" y="855573"/>
                  <a:pt x="9858254" y="805591"/>
                </a:cubicBezTo>
                <a:cubicBezTo>
                  <a:pt x="9874519" y="743072"/>
                  <a:pt x="9899001" y="682924"/>
                  <a:pt x="9931109" y="626843"/>
                </a:cubicBezTo>
                <a:cubicBezTo>
                  <a:pt x="9939580" y="611848"/>
                  <a:pt x="9939580" y="593550"/>
                  <a:pt x="9931109" y="578556"/>
                </a:cubicBezTo>
                <a:cubicBezTo>
                  <a:pt x="9930346" y="577454"/>
                  <a:pt x="9929583" y="576268"/>
                  <a:pt x="9928906" y="575082"/>
                </a:cubicBezTo>
                <a:cubicBezTo>
                  <a:pt x="9920180" y="559071"/>
                  <a:pt x="9926110" y="538994"/>
                  <a:pt x="9942121" y="530268"/>
                </a:cubicBezTo>
                <a:cubicBezTo>
                  <a:pt x="9959912" y="520102"/>
                  <a:pt x="9973466" y="534504"/>
                  <a:pt x="9984479" y="549752"/>
                </a:cubicBezTo>
                <a:cubicBezTo>
                  <a:pt x="10010740" y="588721"/>
                  <a:pt x="10039544" y="626843"/>
                  <a:pt x="10069194" y="668353"/>
                </a:cubicBezTo>
                <a:cubicBezTo>
                  <a:pt x="10081901" y="642939"/>
                  <a:pt x="10064958" y="616677"/>
                  <a:pt x="10081901" y="595498"/>
                </a:cubicBezTo>
                <a:cubicBezTo>
                  <a:pt x="10087831" y="587027"/>
                  <a:pt x="10093761" y="575167"/>
                  <a:pt x="10103926" y="576014"/>
                </a:cubicBezTo>
                <a:cubicBezTo>
                  <a:pt x="10114092" y="576861"/>
                  <a:pt x="10120870" y="586180"/>
                  <a:pt x="10120870" y="595498"/>
                </a:cubicBezTo>
                <a:cubicBezTo>
                  <a:pt x="10147640" y="666659"/>
                  <a:pt x="10166616" y="740530"/>
                  <a:pt x="10177628" y="815757"/>
                </a:cubicBezTo>
                <a:cubicBezTo>
                  <a:pt x="10183558" y="897676"/>
                  <a:pt x="10209820" y="976884"/>
                  <a:pt x="10253872" y="1046181"/>
                </a:cubicBezTo>
                <a:cubicBezTo>
                  <a:pt x="10274203" y="1084303"/>
                  <a:pt x="10287758" y="1142756"/>
                  <a:pt x="10320796" y="1152922"/>
                </a:cubicBezTo>
                <a:cubicBezTo>
                  <a:pt x="10353835" y="1163088"/>
                  <a:pt x="10372473" y="1101245"/>
                  <a:pt x="10398734" y="1072443"/>
                </a:cubicBezTo>
                <a:cubicBezTo>
                  <a:pt x="10423301" y="1045673"/>
                  <a:pt x="10451935" y="1022799"/>
                  <a:pt x="10483449" y="1004671"/>
                </a:cubicBezTo>
                <a:cubicBezTo>
                  <a:pt x="10514793" y="981798"/>
                  <a:pt x="10517335" y="935205"/>
                  <a:pt x="10527500" y="897083"/>
                </a:cubicBezTo>
                <a:cubicBezTo>
                  <a:pt x="10527500" y="892000"/>
                  <a:pt x="10527500" y="892000"/>
                  <a:pt x="10527500" y="892000"/>
                </a:cubicBezTo>
                <a:cubicBezTo>
                  <a:pt x="10532583" y="874210"/>
                  <a:pt x="10510557" y="843713"/>
                  <a:pt x="10538513" y="840324"/>
                </a:cubicBezTo>
                <a:cubicBezTo>
                  <a:pt x="10566469" y="836935"/>
                  <a:pt x="10567316" y="870821"/>
                  <a:pt x="10574093" y="892000"/>
                </a:cubicBezTo>
                <a:lnTo>
                  <a:pt x="10574093" y="908096"/>
                </a:lnTo>
                <a:lnTo>
                  <a:pt x="10574093" y="913179"/>
                </a:lnTo>
                <a:cubicBezTo>
                  <a:pt x="10582565" y="904707"/>
                  <a:pt x="10587648" y="896236"/>
                  <a:pt x="10587648" y="881835"/>
                </a:cubicBezTo>
                <a:cubicBezTo>
                  <a:pt x="10604591" y="786107"/>
                  <a:pt x="10618145" y="689532"/>
                  <a:pt x="10639323" y="594652"/>
                </a:cubicBezTo>
                <a:cubicBezTo>
                  <a:pt x="10664738" y="484522"/>
                  <a:pt x="10735051" y="443012"/>
                  <a:pt x="10852805" y="434540"/>
                </a:cubicBezTo>
                <a:cubicBezTo>
                  <a:pt x="10887538" y="431999"/>
                  <a:pt x="10889232" y="449789"/>
                  <a:pt x="10907022" y="459108"/>
                </a:cubicBezTo>
                <a:cubicBezTo>
                  <a:pt x="11013762" y="517561"/>
                  <a:pt x="11014610" y="623454"/>
                  <a:pt x="11029858" y="722570"/>
                </a:cubicBezTo>
                <a:cubicBezTo>
                  <a:pt x="11039008" y="749848"/>
                  <a:pt x="11041041" y="778990"/>
                  <a:pt x="11035789" y="807285"/>
                </a:cubicBezTo>
                <a:cubicBezTo>
                  <a:pt x="11067133" y="773399"/>
                  <a:pt x="11084076" y="806439"/>
                  <a:pt x="11086617" y="816604"/>
                </a:cubicBezTo>
                <a:cubicBezTo>
                  <a:pt x="11089158" y="826770"/>
                  <a:pt x="11088312" y="843713"/>
                  <a:pt x="11105254" y="843713"/>
                </a:cubicBezTo>
                <a:cubicBezTo>
                  <a:pt x="11109576" y="830159"/>
                  <a:pt x="11106356" y="815249"/>
                  <a:pt x="11096784" y="804744"/>
                </a:cubicBezTo>
                <a:cubicBezTo>
                  <a:pt x="11090006" y="795425"/>
                  <a:pt x="11093394" y="793731"/>
                  <a:pt x="11090006" y="777635"/>
                </a:cubicBezTo>
                <a:cubicBezTo>
                  <a:pt x="11086617" y="761539"/>
                  <a:pt x="11076452" y="736125"/>
                  <a:pt x="11095936" y="731889"/>
                </a:cubicBezTo>
                <a:cubicBezTo>
                  <a:pt x="11115421" y="727654"/>
                  <a:pt x="11142529" y="714946"/>
                  <a:pt x="11158625" y="749679"/>
                </a:cubicBezTo>
                <a:cubicBezTo>
                  <a:pt x="11189631" y="807455"/>
                  <a:pt x="11212165" y="869381"/>
                  <a:pt x="11225549" y="933511"/>
                </a:cubicBezTo>
                <a:cubicBezTo>
                  <a:pt x="11227244" y="945371"/>
                  <a:pt x="11226397" y="959772"/>
                  <a:pt x="11241645" y="964855"/>
                </a:cubicBezTo>
                <a:cubicBezTo>
                  <a:pt x="11256895" y="969937"/>
                  <a:pt x="11260283" y="952995"/>
                  <a:pt x="11267060" y="942829"/>
                </a:cubicBezTo>
                <a:cubicBezTo>
                  <a:pt x="11341609" y="839477"/>
                  <a:pt x="11423783" y="740360"/>
                  <a:pt x="11488165" y="629384"/>
                </a:cubicBezTo>
                <a:cubicBezTo>
                  <a:pt x="11536452" y="547211"/>
                  <a:pt x="11605072" y="472662"/>
                  <a:pt x="11591518" y="365921"/>
                </a:cubicBezTo>
                <a:cubicBezTo>
                  <a:pt x="11591518" y="352367"/>
                  <a:pt x="11591518" y="337965"/>
                  <a:pt x="11591518" y="324411"/>
                </a:cubicBezTo>
                <a:cubicBezTo>
                  <a:pt x="11591518" y="310857"/>
                  <a:pt x="11574575" y="296455"/>
                  <a:pt x="11591518" y="285443"/>
                </a:cubicBezTo>
                <a:cubicBezTo>
                  <a:pt x="11608460" y="274429"/>
                  <a:pt x="11607614" y="290525"/>
                  <a:pt x="11622862" y="303233"/>
                </a:cubicBezTo>
                <a:cubicBezTo>
                  <a:pt x="11638111" y="315940"/>
                  <a:pt x="11647430" y="307468"/>
                  <a:pt x="11647430" y="292219"/>
                </a:cubicBezTo>
                <a:cubicBezTo>
                  <a:pt x="11655647" y="264603"/>
                  <a:pt x="11660730" y="236223"/>
                  <a:pt x="11662678" y="207505"/>
                </a:cubicBezTo>
                <a:cubicBezTo>
                  <a:pt x="11660983" y="192257"/>
                  <a:pt x="11661831" y="168536"/>
                  <a:pt x="11682162" y="165995"/>
                </a:cubicBezTo>
                <a:cubicBezTo>
                  <a:pt x="11702494" y="163453"/>
                  <a:pt x="11703340" y="185479"/>
                  <a:pt x="11707576" y="202422"/>
                </a:cubicBezTo>
                <a:cubicBezTo>
                  <a:pt x="11721724" y="276971"/>
                  <a:pt x="11729094" y="352706"/>
                  <a:pt x="11729603" y="428610"/>
                </a:cubicBezTo>
                <a:cubicBezTo>
                  <a:pt x="11760608" y="362025"/>
                  <a:pt x="11773231" y="288238"/>
                  <a:pt x="11766030" y="215129"/>
                </a:cubicBezTo>
                <a:cubicBezTo>
                  <a:pt x="11766030" y="200728"/>
                  <a:pt x="11755864" y="178702"/>
                  <a:pt x="11781279" y="175313"/>
                </a:cubicBezTo>
                <a:cubicBezTo>
                  <a:pt x="11806692" y="171925"/>
                  <a:pt x="11798222" y="193951"/>
                  <a:pt x="11806692" y="210047"/>
                </a:cubicBezTo>
                <a:cubicBezTo>
                  <a:pt x="11815164" y="226142"/>
                  <a:pt x="11801610" y="243932"/>
                  <a:pt x="11815164" y="260028"/>
                </a:cubicBezTo>
                <a:cubicBezTo>
                  <a:pt x="11837190" y="234614"/>
                  <a:pt x="11830412" y="202422"/>
                  <a:pt x="11841426" y="175313"/>
                </a:cubicBezTo>
                <a:cubicBezTo>
                  <a:pt x="11844815" y="168536"/>
                  <a:pt x="11840579" y="160065"/>
                  <a:pt x="11855827" y="159217"/>
                </a:cubicBezTo>
                <a:cubicBezTo>
                  <a:pt x="11871076" y="158371"/>
                  <a:pt x="11871076" y="170231"/>
                  <a:pt x="11871076" y="177855"/>
                </a:cubicBezTo>
                <a:cubicBezTo>
                  <a:pt x="11882936" y="207505"/>
                  <a:pt x="11857522" y="237155"/>
                  <a:pt x="11871076" y="267653"/>
                </a:cubicBezTo>
                <a:cubicBezTo>
                  <a:pt x="11889714" y="256639"/>
                  <a:pt x="11885478" y="237155"/>
                  <a:pt x="11889714" y="226989"/>
                </a:cubicBezTo>
                <a:cubicBezTo>
                  <a:pt x="11893948" y="216823"/>
                  <a:pt x="11892255" y="204963"/>
                  <a:pt x="11911739" y="205811"/>
                </a:cubicBezTo>
                <a:cubicBezTo>
                  <a:pt x="11931223" y="206658"/>
                  <a:pt x="11930376" y="215977"/>
                  <a:pt x="11926987" y="234614"/>
                </a:cubicBezTo>
                <a:cubicBezTo>
                  <a:pt x="11923599" y="253251"/>
                  <a:pt x="11930376" y="270194"/>
                  <a:pt x="11941390" y="279513"/>
                </a:cubicBezTo>
                <a:cubicBezTo>
                  <a:pt x="11952402" y="288831"/>
                  <a:pt x="11953250" y="322717"/>
                  <a:pt x="11941390" y="348131"/>
                </a:cubicBezTo>
                <a:cubicBezTo>
                  <a:pt x="11908180" y="411583"/>
                  <a:pt x="11886410" y="480456"/>
                  <a:pt x="11877006" y="551447"/>
                </a:cubicBezTo>
                <a:cubicBezTo>
                  <a:pt x="11865484" y="601174"/>
                  <a:pt x="11873702" y="653358"/>
                  <a:pt x="11899879" y="697156"/>
                </a:cubicBezTo>
                <a:cubicBezTo>
                  <a:pt x="11956638" y="775941"/>
                  <a:pt x="12021021" y="848796"/>
                  <a:pt x="12077781" y="927580"/>
                </a:cubicBezTo>
                <a:cubicBezTo>
                  <a:pt x="12121831" y="988575"/>
                  <a:pt x="12160801" y="1052958"/>
                  <a:pt x="12198922" y="1117341"/>
                </a:cubicBezTo>
                <a:cubicBezTo>
                  <a:pt x="12202481" y="1132675"/>
                  <a:pt x="12202481" y="1148601"/>
                  <a:pt x="12198922" y="1163934"/>
                </a:cubicBezTo>
                <a:cubicBezTo>
                  <a:pt x="12198922" y="1396238"/>
                  <a:pt x="12198922" y="1767484"/>
                  <a:pt x="12198922" y="2151267"/>
                </a:cubicBezTo>
                <a:lnTo>
                  <a:pt x="12198922" y="2317477"/>
                </a:lnTo>
                <a:lnTo>
                  <a:pt x="6833098" y="2317477"/>
                </a:lnTo>
                <a:lnTo>
                  <a:pt x="6833091" y="2316903"/>
                </a:lnTo>
                <a:cubicBezTo>
                  <a:pt x="6819130" y="2234814"/>
                  <a:pt x="6784101" y="2157723"/>
                  <a:pt x="6731433" y="2093255"/>
                </a:cubicBezTo>
                <a:cubicBezTo>
                  <a:pt x="6750138" y="2166766"/>
                  <a:pt x="6743073" y="2243708"/>
                  <a:pt x="6712711" y="2311680"/>
                </a:cubicBezTo>
                <a:lnTo>
                  <a:pt x="6709294" y="2317477"/>
                </a:lnTo>
                <a:lnTo>
                  <a:pt x="1784936" y="2317477"/>
                </a:lnTo>
                <a:lnTo>
                  <a:pt x="1803577" y="2311819"/>
                </a:lnTo>
                <a:cubicBezTo>
                  <a:pt x="1799443" y="2294029"/>
                  <a:pt x="1790675" y="2277679"/>
                  <a:pt x="1778162" y="2264379"/>
                </a:cubicBezTo>
                <a:cubicBezTo>
                  <a:pt x="1767150" y="2277933"/>
                  <a:pt x="1751901" y="2292335"/>
                  <a:pt x="1762067" y="2308431"/>
                </a:cubicBezTo>
                <a:lnTo>
                  <a:pt x="1780441" y="2317477"/>
                </a:lnTo>
                <a:lnTo>
                  <a:pt x="1247923" y="2317477"/>
                </a:lnTo>
                <a:lnTo>
                  <a:pt x="1269874" y="2300171"/>
                </a:lnTo>
                <a:cubicBezTo>
                  <a:pt x="1285123" y="2283863"/>
                  <a:pt x="1295712" y="2263108"/>
                  <a:pt x="1291900" y="2248283"/>
                </a:cubicBezTo>
                <a:cubicBezTo>
                  <a:pt x="1278871" y="2210076"/>
                  <a:pt x="1268671" y="2171023"/>
                  <a:pt x="1261403" y="2131377"/>
                </a:cubicBezTo>
                <a:cubicBezTo>
                  <a:pt x="1261521" y="2101896"/>
                  <a:pt x="1239072" y="2077244"/>
                  <a:pt x="1209726" y="2074618"/>
                </a:cubicBezTo>
                <a:cubicBezTo>
                  <a:pt x="1209726" y="2152556"/>
                  <a:pt x="1209726" y="2227952"/>
                  <a:pt x="1209726" y="2304195"/>
                </a:cubicBezTo>
                <a:lnTo>
                  <a:pt x="1209413" y="2317477"/>
                </a:lnTo>
                <a:lnTo>
                  <a:pt x="0" y="2317477"/>
                </a:lnTo>
                <a:lnTo>
                  <a:pt x="0" y="662423"/>
                </a:lnTo>
                <a:cubicBezTo>
                  <a:pt x="37185" y="636754"/>
                  <a:pt x="66513" y="601259"/>
                  <a:pt x="84715" y="559918"/>
                </a:cubicBezTo>
                <a:cubicBezTo>
                  <a:pt x="98115" y="541620"/>
                  <a:pt x="110557" y="522728"/>
                  <a:pt x="121989" y="503160"/>
                </a:cubicBezTo>
                <a:cubicBezTo>
                  <a:pt x="135563" y="466817"/>
                  <a:pt x="135563" y="426832"/>
                  <a:pt x="121989" y="390489"/>
                </a:cubicBezTo>
                <a:cubicBezTo>
                  <a:pt x="106280" y="347453"/>
                  <a:pt x="108104" y="300013"/>
                  <a:pt x="127072" y="258334"/>
                </a:cubicBezTo>
                <a:cubicBezTo>
                  <a:pt x="153570" y="185564"/>
                  <a:pt x="184696" y="114488"/>
                  <a:pt x="220258" y="45700"/>
                </a:cubicBezTo>
                <a:cubicBezTo>
                  <a:pt x="234554" y="19968"/>
                  <a:pt x="253139" y="3885"/>
                  <a:pt x="273448" y="618"/>
                </a:cubicBezTo>
                <a:close/>
                <a:moveTo>
                  <a:pt x="325305" y="1380804"/>
                </a:moveTo>
                <a:cubicBezTo>
                  <a:pt x="316598" y="1401644"/>
                  <a:pt x="316598" y="1425194"/>
                  <a:pt x="325305" y="1446034"/>
                </a:cubicBezTo>
                <a:cubicBezTo>
                  <a:pt x="348178" y="1418078"/>
                  <a:pt x="328693" y="1400288"/>
                  <a:pt x="325305" y="1380804"/>
                </a:cubicBezTo>
                <a:close/>
                <a:moveTo>
                  <a:pt x="11688092" y="608206"/>
                </a:moveTo>
                <a:cubicBezTo>
                  <a:pt x="11628454" y="664795"/>
                  <a:pt x="11578640" y="730957"/>
                  <a:pt x="11540688" y="803897"/>
                </a:cubicBezTo>
                <a:cubicBezTo>
                  <a:pt x="11465292" y="931816"/>
                  <a:pt x="11451737" y="1081761"/>
                  <a:pt x="11393285" y="1215610"/>
                </a:cubicBezTo>
                <a:cubicBezTo>
                  <a:pt x="11392268" y="1217644"/>
                  <a:pt x="11391505" y="1219762"/>
                  <a:pt x="11391083" y="1221964"/>
                </a:cubicBezTo>
                <a:cubicBezTo>
                  <a:pt x="11388795" y="1234417"/>
                  <a:pt x="11396928" y="1246362"/>
                  <a:pt x="11409380" y="1248649"/>
                </a:cubicBezTo>
                <a:cubicBezTo>
                  <a:pt x="11425476" y="1251191"/>
                  <a:pt x="11436489" y="1262204"/>
                  <a:pt x="11457668" y="1267286"/>
                </a:cubicBezTo>
                <a:cubicBezTo>
                  <a:pt x="11457668" y="1245260"/>
                  <a:pt x="11457668" y="1226624"/>
                  <a:pt x="11457668" y="1207986"/>
                </a:cubicBezTo>
                <a:cubicBezTo>
                  <a:pt x="11457413" y="1205953"/>
                  <a:pt x="11457160" y="1204004"/>
                  <a:pt x="11456905" y="1201972"/>
                </a:cubicBezTo>
                <a:cubicBezTo>
                  <a:pt x="11447079" y="1108955"/>
                  <a:pt x="11514596" y="1025511"/>
                  <a:pt x="11607614" y="1015683"/>
                </a:cubicBezTo>
                <a:cubicBezTo>
                  <a:pt x="11637010" y="1004586"/>
                  <a:pt x="11668778" y="1000774"/>
                  <a:pt x="11699952" y="1004671"/>
                </a:cubicBezTo>
                <a:cubicBezTo>
                  <a:pt x="11763488" y="1024155"/>
                  <a:pt x="11792291" y="980951"/>
                  <a:pt x="11821942" y="939441"/>
                </a:cubicBezTo>
                <a:lnTo>
                  <a:pt x="11821942" y="936052"/>
                </a:lnTo>
                <a:cubicBezTo>
                  <a:pt x="11845662" y="906487"/>
                  <a:pt x="11848627" y="865400"/>
                  <a:pt x="11829566" y="832700"/>
                </a:cubicBezTo>
                <a:cubicBezTo>
                  <a:pt x="11777806" y="760862"/>
                  <a:pt x="11730619" y="685889"/>
                  <a:pt x="11688092" y="608206"/>
                </a:cubicBezTo>
                <a:close/>
                <a:moveTo>
                  <a:pt x="11908244" y="1054440"/>
                </a:moveTo>
                <a:cubicBezTo>
                  <a:pt x="11903691" y="1051687"/>
                  <a:pt x="11897761" y="1051687"/>
                  <a:pt x="11888866" y="1055499"/>
                </a:cubicBezTo>
                <a:cubicBezTo>
                  <a:pt x="11871076" y="1063124"/>
                  <a:pt x="11874464" y="1074137"/>
                  <a:pt x="11883783" y="1088538"/>
                </a:cubicBezTo>
                <a:cubicBezTo>
                  <a:pt x="11930630" y="1175880"/>
                  <a:pt x="11945286" y="1276944"/>
                  <a:pt x="11925294" y="1374027"/>
                </a:cubicBezTo>
                <a:cubicBezTo>
                  <a:pt x="11919363" y="1436716"/>
                  <a:pt x="11872770" y="1479073"/>
                  <a:pt x="11863451" y="1554469"/>
                </a:cubicBezTo>
                <a:cubicBezTo>
                  <a:pt x="11854132" y="1629865"/>
                  <a:pt x="11849050" y="1632407"/>
                  <a:pt x="11924446" y="1673917"/>
                </a:cubicBezTo>
                <a:cubicBezTo>
                  <a:pt x="11950454" y="1571921"/>
                  <a:pt x="11986203" y="1472635"/>
                  <a:pt x="12031187" y="1377416"/>
                </a:cubicBezTo>
                <a:lnTo>
                  <a:pt x="12029493" y="1374027"/>
                </a:lnTo>
                <a:cubicBezTo>
                  <a:pt x="12034067" y="1365386"/>
                  <a:pt x="12034661" y="1355220"/>
                  <a:pt x="12031187" y="1346071"/>
                </a:cubicBezTo>
                <a:cubicBezTo>
                  <a:pt x="11993912" y="1254579"/>
                  <a:pt x="11955791" y="1162240"/>
                  <a:pt x="11919363" y="1069901"/>
                </a:cubicBezTo>
                <a:cubicBezTo>
                  <a:pt x="11915975" y="1062700"/>
                  <a:pt x="11912798" y="1057194"/>
                  <a:pt x="11908244" y="1054440"/>
                </a:cubicBezTo>
                <a:close/>
                <a:moveTo>
                  <a:pt x="11053578" y="831853"/>
                </a:moveTo>
                <a:cubicBezTo>
                  <a:pt x="11041296" y="864044"/>
                  <a:pt x="11041296" y="899625"/>
                  <a:pt x="11053578" y="931816"/>
                </a:cubicBezTo>
                <a:cubicBezTo>
                  <a:pt x="11059509" y="941135"/>
                  <a:pt x="11060356" y="958925"/>
                  <a:pt x="11077298" y="952995"/>
                </a:cubicBezTo>
                <a:lnTo>
                  <a:pt x="11077298" y="949606"/>
                </a:lnTo>
                <a:cubicBezTo>
                  <a:pt x="11097630" y="943676"/>
                  <a:pt x="11084924" y="928427"/>
                  <a:pt x="11084076" y="922497"/>
                </a:cubicBezTo>
                <a:cubicBezTo>
                  <a:pt x="11075605" y="892000"/>
                  <a:pt x="11064592" y="862350"/>
                  <a:pt x="11053578" y="831853"/>
                </a:cubicBezTo>
                <a:close/>
                <a:moveTo>
                  <a:pt x="10013282" y="785260"/>
                </a:moveTo>
                <a:lnTo>
                  <a:pt x="10013282" y="786954"/>
                </a:lnTo>
                <a:cubicBezTo>
                  <a:pt x="9996339" y="830159"/>
                  <a:pt x="9984479" y="870821"/>
                  <a:pt x="9970924" y="910637"/>
                </a:cubicBezTo>
                <a:cubicBezTo>
                  <a:pt x="10041238" y="840324"/>
                  <a:pt x="10046320" y="824229"/>
                  <a:pt x="10013282" y="785260"/>
                </a:cubicBezTo>
                <a:close/>
                <a:moveTo>
                  <a:pt x="10058181" y="891153"/>
                </a:moveTo>
                <a:cubicBezTo>
                  <a:pt x="10030225" y="919956"/>
                  <a:pt x="10004810" y="950453"/>
                  <a:pt x="10013282" y="986033"/>
                </a:cubicBezTo>
                <a:cubicBezTo>
                  <a:pt x="10021245" y="1021105"/>
                  <a:pt x="10013452" y="1057956"/>
                  <a:pt x="9992103" y="1086844"/>
                </a:cubicBezTo>
                <a:cubicBezTo>
                  <a:pt x="9974313" y="1117341"/>
                  <a:pt x="9958217" y="1149533"/>
                  <a:pt x="9941274" y="1180030"/>
                </a:cubicBezTo>
                <a:cubicBezTo>
                  <a:pt x="9941274" y="1192738"/>
                  <a:pt x="9929414" y="1203750"/>
                  <a:pt x="9941274" y="1218999"/>
                </a:cubicBezTo>
                <a:cubicBezTo>
                  <a:pt x="9965164" y="1255765"/>
                  <a:pt x="9993628" y="1289312"/>
                  <a:pt x="10025989" y="1318962"/>
                </a:cubicBezTo>
                <a:lnTo>
                  <a:pt x="10025989" y="1322351"/>
                </a:lnTo>
                <a:cubicBezTo>
                  <a:pt x="10102232" y="1379110"/>
                  <a:pt x="10112398" y="1381651"/>
                  <a:pt x="10178476" y="1316421"/>
                </a:cubicBezTo>
                <a:cubicBezTo>
                  <a:pt x="10203212" y="1298122"/>
                  <a:pt x="10209905" y="1263898"/>
                  <a:pt x="10193724" y="1237636"/>
                </a:cubicBezTo>
                <a:cubicBezTo>
                  <a:pt x="10174748" y="1193415"/>
                  <a:pt x="10149588" y="1152074"/>
                  <a:pt x="10119175" y="1114800"/>
                </a:cubicBezTo>
                <a:cubicBezTo>
                  <a:pt x="10076140" y="1069223"/>
                  <a:pt x="10054114" y="1007890"/>
                  <a:pt x="10058181" y="945371"/>
                </a:cubicBezTo>
                <a:lnTo>
                  <a:pt x="10058181" y="891153"/>
                </a:lnTo>
                <a:close/>
                <a:moveTo>
                  <a:pt x="10477519" y="1291006"/>
                </a:moveTo>
                <a:cubicBezTo>
                  <a:pt x="10468285" y="1298885"/>
                  <a:pt x="10462693" y="1310237"/>
                  <a:pt x="10462270" y="1322351"/>
                </a:cubicBezTo>
                <a:cubicBezTo>
                  <a:pt x="10444480" y="1316421"/>
                  <a:pt x="10431773" y="1318962"/>
                  <a:pt x="10431773" y="1340988"/>
                </a:cubicBezTo>
                <a:cubicBezTo>
                  <a:pt x="10431773" y="1347766"/>
                  <a:pt x="10421607" y="1361320"/>
                  <a:pt x="10441939" y="1357931"/>
                </a:cubicBezTo>
                <a:cubicBezTo>
                  <a:pt x="10462270" y="1354542"/>
                  <a:pt x="10462270" y="1337600"/>
                  <a:pt x="10462270" y="1322351"/>
                </a:cubicBezTo>
                <a:cubicBezTo>
                  <a:pt x="10480907" y="1317268"/>
                  <a:pt x="10481755" y="1305408"/>
                  <a:pt x="10477519" y="1291006"/>
                </a:cubicBezTo>
                <a:close/>
                <a:moveTo>
                  <a:pt x="9864184" y="1335058"/>
                </a:moveTo>
                <a:cubicBezTo>
                  <a:pt x="9848427" y="1371909"/>
                  <a:pt x="9838939" y="1411132"/>
                  <a:pt x="9836228" y="1451117"/>
                </a:cubicBezTo>
                <a:lnTo>
                  <a:pt x="9836228" y="1452812"/>
                </a:lnTo>
                <a:cubicBezTo>
                  <a:pt x="9911624" y="1400288"/>
                  <a:pt x="9916707" y="1394358"/>
                  <a:pt x="9864184" y="1335058"/>
                </a:cubicBezTo>
                <a:close/>
                <a:moveTo>
                  <a:pt x="11373800" y="1432480"/>
                </a:moveTo>
                <a:cubicBezTo>
                  <a:pt x="11408195" y="1514992"/>
                  <a:pt x="11436575" y="1599961"/>
                  <a:pt x="11458515" y="1686625"/>
                </a:cubicBezTo>
                <a:lnTo>
                  <a:pt x="11458515" y="1683236"/>
                </a:lnTo>
                <a:cubicBezTo>
                  <a:pt x="11489012" y="1654433"/>
                  <a:pt x="11540688" y="1646809"/>
                  <a:pt x="11542383" y="1612075"/>
                </a:cubicBezTo>
                <a:cubicBezTo>
                  <a:pt x="11536283" y="1563111"/>
                  <a:pt x="11523407" y="1515246"/>
                  <a:pt x="11504261" y="1469754"/>
                </a:cubicBezTo>
                <a:cubicBezTo>
                  <a:pt x="11503413" y="1465519"/>
                  <a:pt x="11494943" y="1460436"/>
                  <a:pt x="11489860" y="1460436"/>
                </a:cubicBezTo>
                <a:cubicBezTo>
                  <a:pt x="11449536" y="1460436"/>
                  <a:pt x="11409720" y="1450863"/>
                  <a:pt x="11373800" y="1432480"/>
                </a:cubicBezTo>
                <a:close/>
                <a:moveTo>
                  <a:pt x="9409266" y="995352"/>
                </a:moveTo>
                <a:cubicBezTo>
                  <a:pt x="9408418" y="994505"/>
                  <a:pt x="9398253" y="1002129"/>
                  <a:pt x="9398253" y="1002129"/>
                </a:cubicBezTo>
                <a:lnTo>
                  <a:pt x="9397406" y="1001282"/>
                </a:lnTo>
                <a:cubicBezTo>
                  <a:pt x="9392323" y="1020767"/>
                  <a:pt x="9413502" y="1030085"/>
                  <a:pt x="9416890" y="1047875"/>
                </a:cubicBezTo>
                <a:cubicBezTo>
                  <a:pt x="9427734" y="1030932"/>
                  <a:pt x="9424430" y="1008567"/>
                  <a:pt x="9409266" y="995352"/>
                </a:cubicBezTo>
                <a:close/>
                <a:moveTo>
                  <a:pt x="9368602" y="1015683"/>
                </a:moveTo>
                <a:cubicBezTo>
                  <a:pt x="9341833" y="1035422"/>
                  <a:pt x="9316927" y="1057533"/>
                  <a:pt x="9294054" y="1081761"/>
                </a:cubicBezTo>
                <a:cubicBezTo>
                  <a:pt x="9237380" y="1164104"/>
                  <a:pt x="9170455" y="1238992"/>
                  <a:pt x="9094974" y="1304561"/>
                </a:cubicBezTo>
                <a:cubicBezTo>
                  <a:pt x="9073795" y="1321504"/>
                  <a:pt x="9074643" y="1358778"/>
                  <a:pt x="9044992" y="1372332"/>
                </a:cubicBezTo>
                <a:cubicBezTo>
                  <a:pt x="9044992" y="1373180"/>
                  <a:pt x="9044992" y="1385887"/>
                  <a:pt x="9044992" y="1385887"/>
                </a:cubicBezTo>
                <a:cubicBezTo>
                  <a:pt x="9063629" y="1424856"/>
                  <a:pt x="9035674" y="1424856"/>
                  <a:pt x="9011953" y="1424856"/>
                </a:cubicBezTo>
                <a:cubicBezTo>
                  <a:pt x="9001619" y="1425788"/>
                  <a:pt x="8991368" y="1427736"/>
                  <a:pt x="8981456" y="1430786"/>
                </a:cubicBezTo>
                <a:cubicBezTo>
                  <a:pt x="8913685" y="1438410"/>
                  <a:pt x="8856079" y="1495169"/>
                  <a:pt x="8800167" y="1503640"/>
                </a:cubicBezTo>
                <a:cubicBezTo>
                  <a:pt x="8744255" y="1512112"/>
                  <a:pt x="8734936" y="1552775"/>
                  <a:pt x="8734936" y="1596827"/>
                </a:cubicBezTo>
                <a:cubicBezTo>
                  <a:pt x="8735445" y="1644691"/>
                  <a:pt x="8732649" y="1692555"/>
                  <a:pt x="8726465" y="1739995"/>
                </a:cubicBezTo>
                <a:cubicBezTo>
                  <a:pt x="8716892" y="1831402"/>
                  <a:pt x="8702152" y="1922216"/>
                  <a:pt x="8682413" y="2011929"/>
                </a:cubicBezTo>
                <a:cubicBezTo>
                  <a:pt x="8664030" y="2066994"/>
                  <a:pt x="8676992" y="2127649"/>
                  <a:pt x="8716299" y="2170346"/>
                </a:cubicBezTo>
                <a:cubicBezTo>
                  <a:pt x="8732395" y="2188136"/>
                  <a:pt x="8735784" y="2189830"/>
                  <a:pt x="8752727" y="2170346"/>
                </a:cubicBezTo>
                <a:cubicBezTo>
                  <a:pt x="8789154" y="2127988"/>
                  <a:pt x="8810333" y="2066146"/>
                  <a:pt x="8873869" y="2050898"/>
                </a:cubicBezTo>
                <a:cubicBezTo>
                  <a:pt x="8905213" y="2044120"/>
                  <a:pt x="8905213" y="2028872"/>
                  <a:pt x="8905213" y="2000916"/>
                </a:cubicBezTo>
                <a:cubicBezTo>
                  <a:pt x="8892337" y="1939159"/>
                  <a:pt x="8912160" y="1875115"/>
                  <a:pt x="8957736" y="1831487"/>
                </a:cubicBezTo>
                <a:cubicBezTo>
                  <a:pt x="8999755" y="1800396"/>
                  <a:pt x="9025085" y="1751601"/>
                  <a:pt x="9026355" y="1699331"/>
                </a:cubicBezTo>
                <a:cubicBezTo>
                  <a:pt x="9029235" y="1622241"/>
                  <a:pt x="9064985" y="1550064"/>
                  <a:pt x="9124624" y="1501099"/>
                </a:cubicBezTo>
                <a:cubicBezTo>
                  <a:pt x="9171218" y="1462978"/>
                  <a:pt x="9227129" y="1482462"/>
                  <a:pt x="9275416" y="1462978"/>
                </a:cubicBezTo>
                <a:cubicBezTo>
                  <a:pt x="9297442" y="1454506"/>
                  <a:pt x="9293206" y="1496863"/>
                  <a:pt x="9315232" y="1501946"/>
                </a:cubicBezTo>
                <a:cubicBezTo>
                  <a:pt x="9319468" y="1502793"/>
                  <a:pt x="9326245" y="1510418"/>
                  <a:pt x="9326245" y="1510418"/>
                </a:cubicBezTo>
                <a:cubicBezTo>
                  <a:pt x="9381056" y="1544219"/>
                  <a:pt x="9414942" y="1603604"/>
                  <a:pt x="9416043" y="1667987"/>
                </a:cubicBezTo>
                <a:cubicBezTo>
                  <a:pt x="9431292" y="1745925"/>
                  <a:pt x="9440610" y="1830639"/>
                  <a:pt x="9453317" y="1915354"/>
                </a:cubicBezTo>
                <a:cubicBezTo>
                  <a:pt x="9470260" y="1859442"/>
                  <a:pt x="9477884" y="1805225"/>
                  <a:pt x="9497369" y="1754396"/>
                </a:cubicBezTo>
                <a:lnTo>
                  <a:pt x="9497369" y="1756091"/>
                </a:lnTo>
                <a:cubicBezTo>
                  <a:pt x="9518548" y="1718138"/>
                  <a:pt x="9530746" y="1675781"/>
                  <a:pt x="9532949" y="1632407"/>
                </a:cubicBezTo>
                <a:cubicBezTo>
                  <a:pt x="9523884" y="1528462"/>
                  <a:pt x="9482713" y="1429854"/>
                  <a:pt x="9415196" y="1350307"/>
                </a:cubicBezTo>
                <a:cubicBezTo>
                  <a:pt x="9401811" y="1335651"/>
                  <a:pt x="9394017" y="1316760"/>
                  <a:pt x="9393170" y="1296936"/>
                </a:cubicBezTo>
                <a:cubicBezTo>
                  <a:pt x="9387240" y="1249496"/>
                  <a:pt x="9394864" y="1198668"/>
                  <a:pt x="9352507" y="1159699"/>
                </a:cubicBezTo>
                <a:cubicBezTo>
                  <a:pt x="9334971" y="1143942"/>
                  <a:pt x="9331074" y="1118019"/>
                  <a:pt x="9343188" y="1097857"/>
                </a:cubicBezTo>
                <a:cubicBezTo>
                  <a:pt x="9362842" y="1111581"/>
                  <a:pt x="9378853" y="1129879"/>
                  <a:pt x="9389781" y="1151227"/>
                </a:cubicBezTo>
                <a:cubicBezTo>
                  <a:pt x="9396558" y="1158852"/>
                  <a:pt x="9404183" y="1164782"/>
                  <a:pt x="9413502" y="1158852"/>
                </a:cubicBezTo>
                <a:cubicBezTo>
                  <a:pt x="9422820" y="1152922"/>
                  <a:pt x="9413502" y="1144450"/>
                  <a:pt x="9413502" y="1137673"/>
                </a:cubicBezTo>
                <a:cubicBezTo>
                  <a:pt x="9398253" y="1100398"/>
                  <a:pt x="9383851" y="1058041"/>
                  <a:pt x="9368602" y="1015683"/>
                </a:cubicBezTo>
                <a:close/>
                <a:moveTo>
                  <a:pt x="9816743" y="1534138"/>
                </a:moveTo>
                <a:cubicBezTo>
                  <a:pt x="9809119" y="1570565"/>
                  <a:pt x="9803189" y="1597674"/>
                  <a:pt x="9796412" y="1629019"/>
                </a:cubicBezTo>
                <a:cubicBezTo>
                  <a:pt x="9789635" y="1660363"/>
                  <a:pt x="9765067" y="1690860"/>
                  <a:pt x="9778622" y="1723052"/>
                </a:cubicBezTo>
                <a:cubicBezTo>
                  <a:pt x="9805392" y="1795821"/>
                  <a:pt x="9827417" y="1870286"/>
                  <a:pt x="9844699" y="1945852"/>
                </a:cubicBezTo>
                <a:lnTo>
                  <a:pt x="9844699" y="1947546"/>
                </a:lnTo>
                <a:cubicBezTo>
                  <a:pt x="9890445" y="1931450"/>
                  <a:pt x="9891293" y="1903494"/>
                  <a:pt x="9890445" y="1860289"/>
                </a:cubicBezTo>
                <a:cubicBezTo>
                  <a:pt x="9881974" y="1784893"/>
                  <a:pt x="9829451" y="1728982"/>
                  <a:pt x="9816743" y="1656974"/>
                </a:cubicBezTo>
                <a:cubicBezTo>
                  <a:pt x="9816743" y="1618853"/>
                  <a:pt x="9838769" y="1580731"/>
                  <a:pt x="9816743" y="1534138"/>
                </a:cubicBezTo>
                <a:close/>
                <a:moveTo>
                  <a:pt x="10290299" y="1620547"/>
                </a:moveTo>
                <a:cubicBezTo>
                  <a:pt x="10280980" y="1655280"/>
                  <a:pt x="10284369" y="1690860"/>
                  <a:pt x="10257260" y="1720510"/>
                </a:cubicBezTo>
                <a:cubicBezTo>
                  <a:pt x="10224306" y="1771932"/>
                  <a:pt x="10202365" y="1829623"/>
                  <a:pt x="10192877" y="1889939"/>
                </a:cubicBezTo>
                <a:cubicBezTo>
                  <a:pt x="10185253" y="1911118"/>
                  <a:pt x="10211514" y="1922978"/>
                  <a:pt x="10229304" y="1933144"/>
                </a:cubicBezTo>
                <a:cubicBezTo>
                  <a:pt x="10233540" y="1939922"/>
                  <a:pt x="10244553" y="1947546"/>
                  <a:pt x="10244553" y="1933144"/>
                </a:cubicBezTo>
                <a:cubicBezTo>
                  <a:pt x="10253024" y="1898411"/>
                  <a:pt x="10290299" y="1875538"/>
                  <a:pt x="10290299" y="1839958"/>
                </a:cubicBezTo>
                <a:cubicBezTo>
                  <a:pt x="10289028" y="1808698"/>
                  <a:pt x="10300380" y="1778201"/>
                  <a:pt x="10321643" y="1755243"/>
                </a:cubicBezTo>
                <a:lnTo>
                  <a:pt x="10321643" y="1756937"/>
                </a:lnTo>
                <a:cubicBezTo>
                  <a:pt x="10331301" y="1746603"/>
                  <a:pt x="10333334" y="1731269"/>
                  <a:pt x="10326726" y="1718816"/>
                </a:cubicBezTo>
                <a:cubicBezTo>
                  <a:pt x="10322744" y="1683575"/>
                  <a:pt x="10310292" y="1649858"/>
                  <a:pt x="10290299" y="1620547"/>
                </a:cubicBezTo>
                <a:close/>
                <a:moveTo>
                  <a:pt x="10713873" y="1932191"/>
                </a:moveTo>
                <a:cubicBezTo>
                  <a:pt x="10704766" y="1932086"/>
                  <a:pt x="10694812" y="1935263"/>
                  <a:pt x="10687611" y="1934839"/>
                </a:cubicBezTo>
                <a:cubicBezTo>
                  <a:pt x="10673209" y="1933991"/>
                  <a:pt x="10679139" y="1946699"/>
                  <a:pt x="10679139" y="1955170"/>
                </a:cubicBezTo>
                <a:lnTo>
                  <a:pt x="10716414" y="2169498"/>
                </a:lnTo>
                <a:cubicBezTo>
                  <a:pt x="10741829" y="2139848"/>
                  <a:pt x="10779103" y="2128835"/>
                  <a:pt x="10773173" y="2098338"/>
                </a:cubicBezTo>
                <a:cubicBezTo>
                  <a:pt x="10763431" y="2047933"/>
                  <a:pt x="10750723" y="1998120"/>
                  <a:pt x="10735051" y="1949240"/>
                </a:cubicBezTo>
                <a:cubicBezTo>
                  <a:pt x="10731239" y="1935686"/>
                  <a:pt x="10722979" y="1932297"/>
                  <a:pt x="10713873" y="1932191"/>
                </a:cubicBezTo>
                <a:close/>
                <a:moveTo>
                  <a:pt x="7203572" y="1302880"/>
                </a:moveTo>
                <a:cubicBezTo>
                  <a:pt x="7194876" y="1302178"/>
                  <a:pt x="7185292" y="1303078"/>
                  <a:pt x="7174491" y="1306255"/>
                </a:cubicBezTo>
                <a:lnTo>
                  <a:pt x="7301564" y="1445187"/>
                </a:lnTo>
                <a:cubicBezTo>
                  <a:pt x="7321048" y="1466366"/>
                  <a:pt x="7337144" y="1462978"/>
                  <a:pt x="7349851" y="1437563"/>
                </a:cubicBezTo>
                <a:lnTo>
                  <a:pt x="7349004" y="1436716"/>
                </a:lnTo>
                <a:cubicBezTo>
                  <a:pt x="7359170" y="1416384"/>
                  <a:pt x="7363405" y="1399442"/>
                  <a:pt x="7337991" y="1385887"/>
                </a:cubicBezTo>
                <a:cubicBezTo>
                  <a:pt x="7312576" y="1372332"/>
                  <a:pt x="7292245" y="1351154"/>
                  <a:pt x="7266830" y="1334211"/>
                </a:cubicBezTo>
                <a:cubicBezTo>
                  <a:pt x="7247770" y="1321504"/>
                  <a:pt x="7229662" y="1304985"/>
                  <a:pt x="7203572" y="1302880"/>
                </a:cubicBezTo>
                <a:close/>
                <a:moveTo>
                  <a:pt x="7090412" y="1424326"/>
                </a:moveTo>
                <a:cubicBezTo>
                  <a:pt x="7086812" y="1425915"/>
                  <a:pt x="7083000" y="1429092"/>
                  <a:pt x="7079611" y="1431633"/>
                </a:cubicBezTo>
                <a:cubicBezTo>
                  <a:pt x="7040108" y="1456285"/>
                  <a:pt x="7005621" y="1488222"/>
                  <a:pt x="6977953" y="1525666"/>
                </a:cubicBezTo>
                <a:cubicBezTo>
                  <a:pt x="6910478" y="1626731"/>
                  <a:pt x="6833608" y="1721188"/>
                  <a:pt x="6748376" y="1807767"/>
                </a:cubicBezTo>
                <a:cubicBezTo>
                  <a:pt x="6732425" y="1820473"/>
                  <a:pt x="6721590" y="1838518"/>
                  <a:pt x="6717879" y="1858595"/>
                </a:cubicBezTo>
                <a:cubicBezTo>
                  <a:pt x="6714956" y="1920437"/>
                  <a:pt x="6719505" y="1982448"/>
                  <a:pt x="6731433" y="2043274"/>
                </a:cubicBezTo>
                <a:cubicBezTo>
                  <a:pt x="6747199" y="2002610"/>
                  <a:pt x="6753010" y="1958728"/>
                  <a:pt x="6748376" y="1915354"/>
                </a:cubicBezTo>
                <a:cubicBezTo>
                  <a:pt x="6744657" y="1848768"/>
                  <a:pt x="6784888" y="1787519"/>
                  <a:pt x="6847493" y="1764562"/>
                </a:cubicBezTo>
                <a:cubicBezTo>
                  <a:pt x="6960494" y="1704075"/>
                  <a:pt x="7100154" y="1728135"/>
                  <a:pt x="7186351" y="1823015"/>
                </a:cubicBezTo>
                <a:cubicBezTo>
                  <a:pt x="7204141" y="1798448"/>
                  <a:pt x="7203294" y="1765409"/>
                  <a:pt x="7217696" y="1738301"/>
                </a:cubicBezTo>
                <a:lnTo>
                  <a:pt x="7216849" y="1737453"/>
                </a:lnTo>
                <a:cubicBezTo>
                  <a:pt x="7251912" y="1674595"/>
                  <a:pt x="7250938" y="1597843"/>
                  <a:pt x="7214307" y="1535832"/>
                </a:cubicBezTo>
                <a:cubicBezTo>
                  <a:pt x="7184657" y="1480768"/>
                  <a:pt x="7128745" y="1472296"/>
                  <a:pt x="7099942" y="1426550"/>
                </a:cubicBezTo>
                <a:cubicBezTo>
                  <a:pt x="7097401" y="1422738"/>
                  <a:pt x="7094012" y="1422738"/>
                  <a:pt x="7090412" y="1424326"/>
                </a:cubicBezTo>
                <a:close/>
                <a:moveTo>
                  <a:pt x="7539506" y="1524819"/>
                </a:moveTo>
                <a:cubicBezTo>
                  <a:pt x="7531352" y="1526302"/>
                  <a:pt x="7525210" y="1531597"/>
                  <a:pt x="7525210" y="1545151"/>
                </a:cubicBezTo>
                <a:cubicBezTo>
                  <a:pt x="7525210" y="1572259"/>
                  <a:pt x="7508267" y="1590050"/>
                  <a:pt x="7508267" y="1629865"/>
                </a:cubicBezTo>
                <a:cubicBezTo>
                  <a:pt x="7508267" y="1669681"/>
                  <a:pt x="7474382" y="1704415"/>
                  <a:pt x="7493018" y="1745925"/>
                </a:cubicBezTo>
                <a:cubicBezTo>
                  <a:pt x="7530429" y="1830872"/>
                  <a:pt x="7557017" y="1920109"/>
                  <a:pt x="7572244" y="2011454"/>
                </a:cubicBezTo>
                <a:lnTo>
                  <a:pt x="7583516" y="2102234"/>
                </a:lnTo>
                <a:lnTo>
                  <a:pt x="7582816" y="2102574"/>
                </a:lnTo>
                <a:lnTo>
                  <a:pt x="7583663" y="2103421"/>
                </a:lnTo>
                <a:lnTo>
                  <a:pt x="7583516" y="2102234"/>
                </a:lnTo>
                <a:lnTo>
                  <a:pt x="7609144" y="2089761"/>
                </a:lnTo>
                <a:cubicBezTo>
                  <a:pt x="7634916" y="2077213"/>
                  <a:pt x="7656519" y="2064664"/>
                  <a:pt x="7651435" y="2044968"/>
                </a:cubicBezTo>
                <a:cubicBezTo>
                  <a:pt x="7643480" y="1984736"/>
                  <a:pt x="7622683" y="1926960"/>
                  <a:pt x="7590440" y="1875538"/>
                </a:cubicBezTo>
                <a:cubicBezTo>
                  <a:pt x="7572778" y="1856054"/>
                  <a:pt x="7561799" y="1831402"/>
                  <a:pt x="7559096" y="1805225"/>
                </a:cubicBezTo>
                <a:cubicBezTo>
                  <a:pt x="7551057" y="1723645"/>
                  <a:pt x="7559410" y="1641217"/>
                  <a:pt x="7583663" y="1562941"/>
                </a:cubicBezTo>
                <a:cubicBezTo>
                  <a:pt x="7594676" y="1537526"/>
                  <a:pt x="7581969" y="1530749"/>
                  <a:pt x="7565873" y="1527360"/>
                </a:cubicBezTo>
                <a:cubicBezTo>
                  <a:pt x="7557826" y="1525666"/>
                  <a:pt x="7547660" y="1523337"/>
                  <a:pt x="7539506" y="1524819"/>
                </a:cubicBezTo>
                <a:close/>
                <a:moveTo>
                  <a:pt x="8584144" y="1590897"/>
                </a:moveTo>
                <a:lnTo>
                  <a:pt x="8567201" y="1630713"/>
                </a:lnTo>
                <a:cubicBezTo>
                  <a:pt x="8556188" y="1644606"/>
                  <a:pt x="8550766" y="1662142"/>
                  <a:pt x="8551952" y="1679847"/>
                </a:cubicBezTo>
                <a:cubicBezTo>
                  <a:pt x="8573131" y="1662904"/>
                  <a:pt x="8567201" y="1645961"/>
                  <a:pt x="8567201" y="1630713"/>
                </a:cubicBezTo>
                <a:cubicBezTo>
                  <a:pt x="8593463" y="1628171"/>
                  <a:pt x="8584144" y="1607840"/>
                  <a:pt x="8584144" y="1590897"/>
                </a:cubicBezTo>
                <a:close/>
                <a:moveTo>
                  <a:pt x="4921926" y="927580"/>
                </a:moveTo>
                <a:lnTo>
                  <a:pt x="4850766" y="1051264"/>
                </a:lnTo>
                <a:cubicBezTo>
                  <a:pt x="4836365" y="1074984"/>
                  <a:pt x="4815186" y="1094468"/>
                  <a:pt x="4825352" y="1129201"/>
                </a:cubicBezTo>
                <a:cubicBezTo>
                  <a:pt x="4825394" y="1129455"/>
                  <a:pt x="4825436" y="1129794"/>
                  <a:pt x="4825470" y="1130049"/>
                </a:cubicBezTo>
                <a:cubicBezTo>
                  <a:pt x="4828486" y="1152752"/>
                  <a:pt x="4812500" y="1173592"/>
                  <a:pt x="4789772" y="1176642"/>
                </a:cubicBezTo>
                <a:cubicBezTo>
                  <a:pt x="4778759" y="1180030"/>
                  <a:pt x="4765204" y="1178336"/>
                  <a:pt x="4765204" y="1202056"/>
                </a:cubicBezTo>
                <a:cubicBezTo>
                  <a:pt x="4767957" y="1275080"/>
                  <a:pt x="4780207" y="1347426"/>
                  <a:pt x="4801632" y="1417232"/>
                </a:cubicBezTo>
                <a:cubicBezTo>
                  <a:pt x="4865439" y="1565991"/>
                  <a:pt x="4937565" y="1711107"/>
                  <a:pt x="5017654" y="1851818"/>
                </a:cubicBezTo>
                <a:cubicBezTo>
                  <a:pt x="5013630" y="1689589"/>
                  <a:pt x="5024982" y="1527360"/>
                  <a:pt x="5051540" y="1367250"/>
                </a:cubicBezTo>
                <a:lnTo>
                  <a:pt x="5050693" y="1366402"/>
                </a:lnTo>
                <a:cubicBezTo>
                  <a:pt x="5062316" y="1319894"/>
                  <a:pt x="5053700" y="1270675"/>
                  <a:pt x="5026973" y="1230859"/>
                </a:cubicBezTo>
                <a:cubicBezTo>
                  <a:pt x="5004608" y="1201378"/>
                  <a:pt x="4990037" y="1166646"/>
                  <a:pt x="4984615" y="1130049"/>
                </a:cubicBezTo>
                <a:cubicBezTo>
                  <a:pt x="4982074" y="1114800"/>
                  <a:pt x="4979532" y="1100398"/>
                  <a:pt x="4961742" y="1100398"/>
                </a:cubicBezTo>
                <a:cubicBezTo>
                  <a:pt x="4917691" y="1095315"/>
                  <a:pt x="4940564" y="1072443"/>
                  <a:pt x="4949035" y="1051264"/>
                </a:cubicBezTo>
                <a:lnTo>
                  <a:pt x="4929551" y="1051264"/>
                </a:lnTo>
                <a:cubicBezTo>
                  <a:pt x="4918538" y="1048722"/>
                  <a:pt x="4900748" y="1058041"/>
                  <a:pt x="4899054" y="1040251"/>
                </a:cubicBezTo>
                <a:cubicBezTo>
                  <a:pt x="4897359" y="1022461"/>
                  <a:pt x="4916844" y="1027543"/>
                  <a:pt x="4926162" y="1022461"/>
                </a:cubicBezTo>
                <a:cubicBezTo>
                  <a:pt x="4960404" y="1010262"/>
                  <a:pt x="4997814" y="1010262"/>
                  <a:pt x="5032056" y="1022461"/>
                </a:cubicBezTo>
                <a:cubicBezTo>
                  <a:pt x="4998305" y="987558"/>
                  <a:pt x="4961437" y="955790"/>
                  <a:pt x="4921926" y="927580"/>
                </a:cubicBezTo>
                <a:close/>
                <a:moveTo>
                  <a:pt x="4654201" y="1286202"/>
                </a:moveTo>
                <a:cubicBezTo>
                  <a:pt x="4649781" y="1286348"/>
                  <a:pt x="4644274" y="1287619"/>
                  <a:pt x="4637285" y="1290160"/>
                </a:cubicBezTo>
                <a:cubicBezTo>
                  <a:pt x="4570479" y="1311846"/>
                  <a:pt x="4523971" y="1372502"/>
                  <a:pt x="4520379" y="1442646"/>
                </a:cubicBezTo>
                <a:cubicBezTo>
                  <a:pt x="4521268" y="1459928"/>
                  <a:pt x="4515508" y="1476870"/>
                  <a:pt x="4504283" y="1490086"/>
                </a:cubicBezTo>
                <a:cubicBezTo>
                  <a:pt x="4478080" y="1517618"/>
                  <a:pt x="4469279" y="1557435"/>
                  <a:pt x="4481410" y="1593438"/>
                </a:cubicBezTo>
                <a:cubicBezTo>
                  <a:pt x="4494964" y="1678153"/>
                  <a:pt x="4507671" y="1762867"/>
                  <a:pt x="4516143" y="1847582"/>
                </a:cubicBezTo>
                <a:cubicBezTo>
                  <a:pt x="4519531" y="1878927"/>
                  <a:pt x="4528003" y="1886551"/>
                  <a:pt x="4556806" y="1886551"/>
                </a:cubicBezTo>
                <a:cubicBezTo>
                  <a:pt x="4647773" y="1882146"/>
                  <a:pt x="4730099" y="1940091"/>
                  <a:pt x="4756733" y="2027178"/>
                </a:cubicBezTo>
                <a:cubicBezTo>
                  <a:pt x="4771134" y="2088172"/>
                  <a:pt x="4795702" y="2086478"/>
                  <a:pt x="4841448" y="2071229"/>
                </a:cubicBezTo>
                <a:lnTo>
                  <a:pt x="4840600" y="2070382"/>
                </a:lnTo>
                <a:cubicBezTo>
                  <a:pt x="4863473" y="2062758"/>
                  <a:pt x="4871945" y="2058522"/>
                  <a:pt x="4870251" y="2035649"/>
                </a:cubicBezTo>
                <a:cubicBezTo>
                  <a:pt x="4847623" y="1946360"/>
                  <a:pt x="4830087" y="1855884"/>
                  <a:pt x="4817727" y="1764562"/>
                </a:cubicBezTo>
                <a:cubicBezTo>
                  <a:pt x="4810145" y="1686031"/>
                  <a:pt x="4780809" y="1611229"/>
                  <a:pt x="4733012" y="1548539"/>
                </a:cubicBezTo>
                <a:cubicBezTo>
                  <a:pt x="4696585" y="1511604"/>
                  <a:pt x="4678558" y="1460351"/>
                  <a:pt x="4683878" y="1408760"/>
                </a:cubicBezTo>
                <a:cubicBezTo>
                  <a:pt x="4686614" y="1376060"/>
                  <a:pt x="4683742" y="1343106"/>
                  <a:pt x="4675406" y="1311338"/>
                </a:cubicBezTo>
                <a:cubicBezTo>
                  <a:pt x="4670959" y="1295455"/>
                  <a:pt x="4667465" y="1285765"/>
                  <a:pt x="4654201" y="1286202"/>
                </a:cubicBezTo>
                <a:close/>
                <a:moveTo>
                  <a:pt x="3904502" y="1476532"/>
                </a:moveTo>
                <a:cubicBezTo>
                  <a:pt x="3903604" y="1476447"/>
                  <a:pt x="3902707" y="1476532"/>
                  <a:pt x="3901817" y="1476616"/>
                </a:cubicBezTo>
                <a:cubicBezTo>
                  <a:pt x="3894387" y="1477548"/>
                  <a:pt x="3889143" y="1484326"/>
                  <a:pt x="3890101" y="1491780"/>
                </a:cubicBezTo>
                <a:cubicBezTo>
                  <a:pt x="3879029" y="1541508"/>
                  <a:pt x="3875598" y="1592676"/>
                  <a:pt x="3879935" y="1643420"/>
                </a:cubicBezTo>
                <a:cubicBezTo>
                  <a:pt x="3901114" y="1737453"/>
                  <a:pt x="3911279" y="1834875"/>
                  <a:pt x="3932458" y="1928909"/>
                </a:cubicBezTo>
                <a:cubicBezTo>
                  <a:pt x="3936109" y="1985837"/>
                  <a:pt x="3943463" y="2042426"/>
                  <a:pt x="3954484" y="2098338"/>
                </a:cubicBezTo>
                <a:cubicBezTo>
                  <a:pt x="3976510" y="2046662"/>
                  <a:pt x="3997688" y="2002610"/>
                  <a:pt x="4012937" y="1956864"/>
                </a:cubicBezTo>
                <a:lnTo>
                  <a:pt x="4012090" y="1956018"/>
                </a:lnTo>
                <a:cubicBezTo>
                  <a:pt x="4033921" y="1895192"/>
                  <a:pt x="4035700" y="1829030"/>
                  <a:pt x="4017173" y="1767103"/>
                </a:cubicBezTo>
                <a:cubicBezTo>
                  <a:pt x="3978119" y="1676882"/>
                  <a:pt x="3946385" y="1583696"/>
                  <a:pt x="3922292" y="1488392"/>
                </a:cubicBezTo>
                <a:cubicBezTo>
                  <a:pt x="3920590" y="1480259"/>
                  <a:pt x="3912677" y="1475007"/>
                  <a:pt x="3904502" y="1476532"/>
                </a:cubicBezTo>
                <a:close/>
                <a:moveTo>
                  <a:pt x="2372013" y="823381"/>
                </a:moveTo>
                <a:cubicBezTo>
                  <a:pt x="2378027" y="869975"/>
                  <a:pt x="2380857" y="916991"/>
                  <a:pt x="2380484" y="964007"/>
                </a:cubicBezTo>
                <a:cubicBezTo>
                  <a:pt x="2382068" y="981289"/>
                  <a:pt x="2387261" y="997978"/>
                  <a:pt x="2395733" y="1013142"/>
                </a:cubicBezTo>
                <a:cubicBezTo>
                  <a:pt x="2411617" y="1035422"/>
                  <a:pt x="2414523" y="1064395"/>
                  <a:pt x="2403357" y="1089385"/>
                </a:cubicBezTo>
                <a:cubicBezTo>
                  <a:pt x="2399969" y="1097009"/>
                  <a:pt x="2404204" y="1097009"/>
                  <a:pt x="2409287" y="1104634"/>
                </a:cubicBezTo>
                <a:cubicBezTo>
                  <a:pt x="2414370" y="1112258"/>
                  <a:pt x="2423689" y="1111411"/>
                  <a:pt x="2423689" y="1104634"/>
                </a:cubicBezTo>
                <a:cubicBezTo>
                  <a:pt x="2425383" y="1080914"/>
                  <a:pt x="2445715" y="1065665"/>
                  <a:pt x="2445715" y="1040251"/>
                </a:cubicBezTo>
                <a:cubicBezTo>
                  <a:pt x="2438734" y="963161"/>
                  <a:pt x="2413472" y="888781"/>
                  <a:pt x="2372013" y="823381"/>
                </a:cubicBezTo>
                <a:close/>
                <a:moveTo>
                  <a:pt x="1388792" y="898777"/>
                </a:moveTo>
                <a:cubicBezTo>
                  <a:pt x="1386145" y="899625"/>
                  <a:pt x="1384239" y="901743"/>
                  <a:pt x="1384239" y="905555"/>
                </a:cubicBezTo>
                <a:lnTo>
                  <a:pt x="1380003" y="905555"/>
                </a:lnTo>
                <a:cubicBezTo>
                  <a:pt x="1378309" y="921650"/>
                  <a:pt x="1400335" y="928427"/>
                  <a:pt x="1406265" y="932663"/>
                </a:cubicBezTo>
                <a:cubicBezTo>
                  <a:pt x="1412195" y="936899"/>
                  <a:pt x="1420666" y="933511"/>
                  <a:pt x="1420666" y="925039"/>
                </a:cubicBezTo>
                <a:cubicBezTo>
                  <a:pt x="1417735" y="913263"/>
                  <a:pt x="1409170" y="903775"/>
                  <a:pt x="1397793" y="899625"/>
                </a:cubicBezTo>
                <a:cubicBezTo>
                  <a:pt x="1394828" y="898354"/>
                  <a:pt x="1391440" y="897930"/>
                  <a:pt x="1388792" y="898777"/>
                </a:cubicBezTo>
                <a:close/>
                <a:moveTo>
                  <a:pt x="1381697" y="974173"/>
                </a:moveTo>
                <a:cubicBezTo>
                  <a:pt x="1381697" y="1006365"/>
                  <a:pt x="1381697" y="1006365"/>
                  <a:pt x="1420666" y="1005518"/>
                </a:cubicBezTo>
                <a:cubicBezTo>
                  <a:pt x="1407959" y="995352"/>
                  <a:pt x="1404570" y="980103"/>
                  <a:pt x="1384239" y="974173"/>
                </a:cubicBezTo>
                <a:lnTo>
                  <a:pt x="1381697" y="974173"/>
                </a:lnTo>
                <a:close/>
                <a:moveTo>
                  <a:pt x="1403723" y="1086844"/>
                </a:moveTo>
                <a:cubicBezTo>
                  <a:pt x="1393558" y="1107175"/>
                  <a:pt x="1414736" y="1120730"/>
                  <a:pt x="1417278" y="1121577"/>
                </a:cubicBezTo>
                <a:cubicBezTo>
                  <a:pt x="1419819" y="1122424"/>
                  <a:pt x="1426596" y="1115647"/>
                  <a:pt x="1426596" y="1115647"/>
                </a:cubicBezTo>
                <a:lnTo>
                  <a:pt x="1424055" y="1115647"/>
                </a:lnTo>
                <a:cubicBezTo>
                  <a:pt x="1424055" y="1101245"/>
                  <a:pt x="1413889" y="1094468"/>
                  <a:pt x="1403723" y="1086844"/>
                </a:cubicBezTo>
                <a:close/>
                <a:moveTo>
                  <a:pt x="1444638" y="1196603"/>
                </a:moveTo>
                <a:cubicBezTo>
                  <a:pt x="1435545" y="1196285"/>
                  <a:pt x="1428714" y="1205021"/>
                  <a:pt x="1422361" y="1211375"/>
                </a:cubicBezTo>
                <a:cubicBezTo>
                  <a:pt x="1392549" y="1245176"/>
                  <a:pt x="1359646" y="1276097"/>
                  <a:pt x="1324091" y="1303714"/>
                </a:cubicBezTo>
                <a:cubicBezTo>
                  <a:pt x="1303760" y="1317268"/>
                  <a:pt x="1309690" y="1326587"/>
                  <a:pt x="1324091" y="1339294"/>
                </a:cubicBezTo>
                <a:cubicBezTo>
                  <a:pt x="1355436" y="1366402"/>
                  <a:pt x="1385933" y="1395206"/>
                  <a:pt x="1416430" y="1424008"/>
                </a:cubicBezTo>
                <a:cubicBezTo>
                  <a:pt x="1424055" y="1430786"/>
                  <a:pt x="1430832" y="1435868"/>
                  <a:pt x="1439303" y="1435022"/>
                </a:cubicBezTo>
                <a:cubicBezTo>
                  <a:pt x="1459457" y="1432819"/>
                  <a:pt x="1477527" y="1421636"/>
                  <a:pt x="1488438" y="1404524"/>
                </a:cubicBezTo>
                <a:cubicBezTo>
                  <a:pt x="1507922" y="1385040"/>
                  <a:pt x="1522324" y="1353696"/>
                  <a:pt x="1545197" y="1344377"/>
                </a:cubicBezTo>
                <a:cubicBezTo>
                  <a:pt x="1582471" y="1329975"/>
                  <a:pt x="1572306" y="1310491"/>
                  <a:pt x="1558751" y="1291854"/>
                </a:cubicBezTo>
                <a:cubicBezTo>
                  <a:pt x="1528957" y="1256189"/>
                  <a:pt x="1493809" y="1225268"/>
                  <a:pt x="1454552" y="1200362"/>
                </a:cubicBezTo>
                <a:cubicBezTo>
                  <a:pt x="1450952" y="1197821"/>
                  <a:pt x="1447669" y="1196709"/>
                  <a:pt x="1444638" y="1196603"/>
                </a:cubicBezTo>
                <a:close/>
                <a:moveTo>
                  <a:pt x="3049731" y="1401983"/>
                </a:moveTo>
                <a:cubicBezTo>
                  <a:pt x="3006111" y="1427990"/>
                  <a:pt x="2986389" y="1480852"/>
                  <a:pt x="3002290" y="1529055"/>
                </a:cubicBezTo>
                <a:cubicBezTo>
                  <a:pt x="3012456" y="1593438"/>
                  <a:pt x="3023469" y="1655280"/>
                  <a:pt x="2965016" y="1705261"/>
                </a:cubicBezTo>
                <a:cubicBezTo>
                  <a:pt x="2954850" y="1710345"/>
                  <a:pt x="2954850" y="1722205"/>
                  <a:pt x="2954850" y="1730676"/>
                </a:cubicBezTo>
                <a:cubicBezTo>
                  <a:pt x="2943837" y="1769645"/>
                  <a:pt x="2932824" y="1807767"/>
                  <a:pt x="2920117" y="1845888"/>
                </a:cubicBezTo>
                <a:cubicBezTo>
                  <a:pt x="2910197" y="1870117"/>
                  <a:pt x="2919583" y="1897903"/>
                  <a:pt x="2942143" y="1911118"/>
                </a:cubicBezTo>
                <a:cubicBezTo>
                  <a:pt x="2966710" y="1927214"/>
                  <a:pt x="2998055" y="1946699"/>
                  <a:pt x="3014998" y="1959406"/>
                </a:cubicBezTo>
                <a:cubicBezTo>
                  <a:pt x="3031941" y="1972113"/>
                  <a:pt x="3042106" y="1972960"/>
                  <a:pt x="3049731" y="1951782"/>
                </a:cubicBezTo>
                <a:cubicBezTo>
                  <a:pt x="3070375" y="1893243"/>
                  <a:pt x="3121408" y="1850632"/>
                  <a:pt x="3182733" y="1840805"/>
                </a:cubicBezTo>
                <a:lnTo>
                  <a:pt x="3181886" y="1839958"/>
                </a:lnTo>
                <a:cubicBezTo>
                  <a:pt x="3207300" y="1830639"/>
                  <a:pt x="3210689" y="1824709"/>
                  <a:pt x="3200523" y="1801837"/>
                </a:cubicBezTo>
                <a:cubicBezTo>
                  <a:pt x="3141316" y="1672138"/>
                  <a:pt x="3090944" y="1538543"/>
                  <a:pt x="3049731" y="1401983"/>
                </a:cubicBezTo>
                <a:close/>
                <a:moveTo>
                  <a:pt x="2507556" y="1406218"/>
                </a:moveTo>
                <a:cubicBezTo>
                  <a:pt x="2510936" y="1419942"/>
                  <a:pt x="2520255" y="1431379"/>
                  <a:pt x="2532971" y="1437563"/>
                </a:cubicBezTo>
                <a:lnTo>
                  <a:pt x="2532124" y="1436716"/>
                </a:lnTo>
                <a:cubicBezTo>
                  <a:pt x="2541442" y="1414690"/>
                  <a:pt x="2531276" y="1407066"/>
                  <a:pt x="2507556" y="1406218"/>
                </a:cubicBezTo>
                <a:close/>
                <a:moveTo>
                  <a:pt x="1260555" y="1466366"/>
                </a:moveTo>
                <a:cubicBezTo>
                  <a:pt x="1245950" y="1567939"/>
                  <a:pt x="1225585" y="1668665"/>
                  <a:pt x="1199561" y="1767951"/>
                </a:cubicBezTo>
                <a:cubicBezTo>
                  <a:pt x="1185159" y="1782352"/>
                  <a:pt x="1187701" y="1797601"/>
                  <a:pt x="1193631" y="1817932"/>
                </a:cubicBezTo>
                <a:cubicBezTo>
                  <a:pt x="1203898" y="1808359"/>
                  <a:pt x="1209464" y="1794720"/>
                  <a:pt x="1208879" y="1780658"/>
                </a:cubicBezTo>
                <a:cubicBezTo>
                  <a:pt x="1240995" y="1701111"/>
                  <a:pt x="1311088" y="1643081"/>
                  <a:pt x="1395252" y="1626477"/>
                </a:cubicBezTo>
                <a:cubicBezTo>
                  <a:pt x="1358825" y="1568024"/>
                  <a:pt x="1300371" y="1531596"/>
                  <a:pt x="1260555" y="1466366"/>
                </a:cubicBezTo>
                <a:close/>
                <a:moveTo>
                  <a:pt x="1654479" y="1530749"/>
                </a:moveTo>
                <a:cubicBezTo>
                  <a:pt x="1591790" y="1523972"/>
                  <a:pt x="1556210" y="1583273"/>
                  <a:pt x="1507075" y="1608687"/>
                </a:cubicBezTo>
                <a:cubicBezTo>
                  <a:pt x="1490979" y="1613770"/>
                  <a:pt x="1472342" y="1601063"/>
                  <a:pt x="1459635" y="1619700"/>
                </a:cubicBezTo>
                <a:lnTo>
                  <a:pt x="1558751" y="1619700"/>
                </a:lnTo>
                <a:cubicBezTo>
                  <a:pt x="1634994" y="1630713"/>
                  <a:pt x="1609580" y="1549387"/>
                  <a:pt x="1654479" y="1530749"/>
                </a:cubicBezTo>
                <a:close/>
                <a:moveTo>
                  <a:pt x="2425383" y="1634101"/>
                </a:moveTo>
                <a:cubicBezTo>
                  <a:pt x="2418606" y="1643420"/>
                  <a:pt x="2414370" y="1643420"/>
                  <a:pt x="2414370" y="1643420"/>
                </a:cubicBezTo>
                <a:cubicBezTo>
                  <a:pt x="2405899" y="1668834"/>
                  <a:pt x="2397427" y="1698485"/>
                  <a:pt x="2389803" y="1728135"/>
                </a:cubicBezTo>
                <a:cubicBezTo>
                  <a:pt x="2380815" y="1772017"/>
                  <a:pt x="2402341" y="1816407"/>
                  <a:pt x="2442326" y="1836569"/>
                </a:cubicBezTo>
                <a:cubicBezTo>
                  <a:pt x="2449950" y="1839111"/>
                  <a:pt x="2456727" y="1836569"/>
                  <a:pt x="2456727" y="1830639"/>
                </a:cubicBezTo>
                <a:cubicBezTo>
                  <a:pt x="2469435" y="1790823"/>
                  <a:pt x="2492308" y="1751855"/>
                  <a:pt x="2469435" y="1712886"/>
                </a:cubicBezTo>
                <a:lnTo>
                  <a:pt x="2425383" y="1634101"/>
                </a:lnTo>
                <a:close/>
                <a:moveTo>
                  <a:pt x="1787481" y="1638337"/>
                </a:moveTo>
                <a:cubicBezTo>
                  <a:pt x="1712085" y="1689166"/>
                  <a:pt x="1801035" y="1711191"/>
                  <a:pt x="1806118" y="1749313"/>
                </a:cubicBezTo>
                <a:lnTo>
                  <a:pt x="1806118" y="1745925"/>
                </a:lnTo>
                <a:cubicBezTo>
                  <a:pt x="1832380" y="1705261"/>
                  <a:pt x="1834074" y="1666293"/>
                  <a:pt x="1787481" y="1638337"/>
                </a:cubicBezTo>
                <a:close/>
              </a:path>
            </a:pathLst>
          </a:custGeom>
          <a:solidFill>
            <a:schemeClr val="accent1">
              <a:alpha val="168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6477737" y="1014049"/>
            <a:ext cx="4454617" cy="5822639"/>
          </a:xfrm>
          <a:custGeom>
            <a:avLst/>
            <a:gdLst/>
            <a:ahLst/>
            <a:cxnLst/>
            <a:rect l="l" t="t" r="r" b="b"/>
            <a:pathLst>
              <a:path w="5665688" h="7405632" extrusionOk="0">
                <a:moveTo>
                  <a:pt x="4137773" y="6787230"/>
                </a:moveTo>
                <a:cubicBezTo>
                  <a:pt x="4083894" y="6847886"/>
                  <a:pt x="4083894" y="6939208"/>
                  <a:pt x="4137773" y="6999864"/>
                </a:cubicBezTo>
                <a:cubicBezTo>
                  <a:pt x="4160646" y="7017654"/>
                  <a:pt x="4175047" y="7008335"/>
                  <a:pt x="4199615" y="7025278"/>
                </a:cubicBezTo>
                <a:cubicBezTo>
                  <a:pt x="4224182" y="7042221"/>
                  <a:pt x="4236042" y="7062553"/>
                  <a:pt x="4249597" y="7129477"/>
                </a:cubicBezTo>
                <a:cubicBezTo>
                  <a:pt x="4273317" y="7246383"/>
                  <a:pt x="4249597" y="7271798"/>
                  <a:pt x="4271622" y="7314155"/>
                </a:cubicBezTo>
                <a:cubicBezTo>
                  <a:pt x="4293648" y="7356513"/>
                  <a:pt x="4337699" y="7361595"/>
                  <a:pt x="4423261" y="7382774"/>
                </a:cubicBezTo>
                <a:cubicBezTo>
                  <a:pt x="4500183" y="7402005"/>
                  <a:pt x="4579645" y="7409205"/>
                  <a:pt x="4658768" y="7403953"/>
                </a:cubicBezTo>
                <a:cubicBezTo>
                  <a:pt x="4737130" y="7394973"/>
                  <a:pt x="4814305" y="7377945"/>
                  <a:pt x="4889192" y="7353124"/>
                </a:cubicBezTo>
                <a:cubicBezTo>
                  <a:pt x="4906983" y="7348041"/>
                  <a:pt x="4962895" y="7331945"/>
                  <a:pt x="4963742" y="7308225"/>
                </a:cubicBezTo>
                <a:cubicBezTo>
                  <a:pt x="4964589" y="7284505"/>
                  <a:pt x="4939175" y="7281963"/>
                  <a:pt x="4928161" y="7243842"/>
                </a:cubicBezTo>
                <a:cubicBezTo>
                  <a:pt x="4927484" y="7235371"/>
                  <a:pt x="4927484" y="7226899"/>
                  <a:pt x="4928161" y="7218427"/>
                </a:cubicBezTo>
                <a:cubicBezTo>
                  <a:pt x="4928161" y="7164210"/>
                  <a:pt x="4937480" y="7144726"/>
                  <a:pt x="4928161" y="7121006"/>
                </a:cubicBezTo>
                <a:cubicBezTo>
                  <a:pt x="4918843" y="7097286"/>
                  <a:pt x="4893428" y="7104063"/>
                  <a:pt x="4880721" y="7082037"/>
                </a:cubicBezTo>
                <a:cubicBezTo>
                  <a:pt x="4868014" y="7060011"/>
                  <a:pt x="4880721" y="7054929"/>
                  <a:pt x="4890887" y="6997322"/>
                </a:cubicBezTo>
                <a:cubicBezTo>
                  <a:pt x="4897664" y="6961742"/>
                  <a:pt x="4890887" y="6961742"/>
                  <a:pt x="4901053" y="6922773"/>
                </a:cubicBezTo>
                <a:cubicBezTo>
                  <a:pt x="4905119" y="6894140"/>
                  <a:pt x="4911388" y="6865760"/>
                  <a:pt x="4919690" y="6838058"/>
                </a:cubicBezTo>
                <a:cubicBezTo>
                  <a:pt x="4937480" y="6774522"/>
                  <a:pt x="4984073" y="6550028"/>
                  <a:pt x="5066247" y="6195074"/>
                </a:cubicBezTo>
                <a:cubicBezTo>
                  <a:pt x="5194165" y="5635109"/>
                  <a:pt x="5306836" y="5194592"/>
                  <a:pt x="5311919" y="5159012"/>
                </a:cubicBezTo>
                <a:cubicBezTo>
                  <a:pt x="5313359" y="5146305"/>
                  <a:pt x="5316155" y="5133801"/>
                  <a:pt x="5320391" y="5121738"/>
                </a:cubicBezTo>
                <a:cubicBezTo>
                  <a:pt x="5322424" y="5113834"/>
                  <a:pt x="5325812" y="5106362"/>
                  <a:pt x="5330556" y="5099712"/>
                </a:cubicBezTo>
                <a:cubicBezTo>
                  <a:pt x="5337079" y="5091215"/>
                  <a:pt x="5345127" y="5084031"/>
                  <a:pt x="5354276" y="5078534"/>
                </a:cubicBezTo>
                <a:cubicBezTo>
                  <a:pt x="5369440" y="5067842"/>
                  <a:pt x="5382402" y="5054322"/>
                  <a:pt x="5392398" y="5038717"/>
                </a:cubicBezTo>
                <a:cubicBezTo>
                  <a:pt x="5400107" y="5025315"/>
                  <a:pt x="5404174" y="5010135"/>
                  <a:pt x="5404258" y="4994665"/>
                </a:cubicBezTo>
                <a:cubicBezTo>
                  <a:pt x="5405275" y="4985652"/>
                  <a:pt x="5405275" y="4976571"/>
                  <a:pt x="5404258" y="4967557"/>
                </a:cubicBezTo>
                <a:cubicBezTo>
                  <a:pt x="5402479" y="4963499"/>
                  <a:pt x="5402479" y="4958908"/>
                  <a:pt x="5404258" y="4954850"/>
                </a:cubicBezTo>
                <a:cubicBezTo>
                  <a:pt x="5406291" y="4950106"/>
                  <a:pt x="5409850" y="4946209"/>
                  <a:pt x="5414424" y="4943837"/>
                </a:cubicBezTo>
                <a:cubicBezTo>
                  <a:pt x="5430096" y="4936043"/>
                  <a:pt x="5444414" y="4925742"/>
                  <a:pt x="5456782" y="4913339"/>
                </a:cubicBezTo>
                <a:cubicBezTo>
                  <a:pt x="5464999" y="4901717"/>
                  <a:pt x="5469150" y="4887730"/>
                  <a:pt x="5468642" y="4873524"/>
                </a:cubicBezTo>
                <a:cubicBezTo>
                  <a:pt x="5468642" y="4865052"/>
                  <a:pt x="5468642" y="4864205"/>
                  <a:pt x="5468642" y="4837097"/>
                </a:cubicBezTo>
                <a:cubicBezTo>
                  <a:pt x="5468642" y="4809988"/>
                  <a:pt x="5468642" y="4815071"/>
                  <a:pt x="5468642" y="4812529"/>
                </a:cubicBezTo>
                <a:cubicBezTo>
                  <a:pt x="5468642" y="4809988"/>
                  <a:pt x="5485584" y="4796433"/>
                  <a:pt x="5499139" y="4784573"/>
                </a:cubicBezTo>
                <a:cubicBezTo>
                  <a:pt x="5522266" y="4759862"/>
                  <a:pt x="5530652" y="4724739"/>
                  <a:pt x="5521164" y="4692234"/>
                </a:cubicBezTo>
                <a:cubicBezTo>
                  <a:pt x="5517776" y="4685126"/>
                  <a:pt x="5514895" y="4677765"/>
                  <a:pt x="5512694" y="4670208"/>
                </a:cubicBezTo>
                <a:cubicBezTo>
                  <a:pt x="5509474" y="4660271"/>
                  <a:pt x="5507271" y="4650063"/>
                  <a:pt x="5505916" y="4639711"/>
                </a:cubicBezTo>
                <a:cubicBezTo>
                  <a:pt x="5505831" y="4610256"/>
                  <a:pt x="5512863" y="4581224"/>
                  <a:pt x="5526247" y="4554996"/>
                </a:cubicBezTo>
                <a:cubicBezTo>
                  <a:pt x="5555898" y="4498238"/>
                  <a:pt x="5533872" y="4505862"/>
                  <a:pt x="5583854" y="4376248"/>
                </a:cubicBezTo>
                <a:cubicBezTo>
                  <a:pt x="5603423" y="4329079"/>
                  <a:pt x="5617908" y="4279944"/>
                  <a:pt x="5627058" y="4229691"/>
                </a:cubicBezTo>
                <a:cubicBezTo>
                  <a:pt x="5632140" y="4210249"/>
                  <a:pt x="5632140" y="4189833"/>
                  <a:pt x="5627058" y="4170391"/>
                </a:cubicBezTo>
                <a:cubicBezTo>
                  <a:pt x="5621382" y="4156032"/>
                  <a:pt x="5614604" y="4142148"/>
                  <a:pt x="5606727" y="4128881"/>
                </a:cubicBezTo>
                <a:cubicBezTo>
                  <a:pt x="5599102" y="4114479"/>
                  <a:pt x="5591478" y="4110244"/>
                  <a:pt x="5590631" y="4100078"/>
                </a:cubicBezTo>
                <a:cubicBezTo>
                  <a:pt x="5590376" y="4088489"/>
                  <a:pt x="5594612" y="4077256"/>
                  <a:pt x="5602491" y="4068734"/>
                </a:cubicBezTo>
                <a:cubicBezTo>
                  <a:pt x="5622991" y="4021107"/>
                  <a:pt x="5641120" y="3972481"/>
                  <a:pt x="5656708" y="3923024"/>
                </a:cubicBezTo>
                <a:cubicBezTo>
                  <a:pt x="5666027" y="3896762"/>
                  <a:pt x="5680428" y="3838310"/>
                  <a:pt x="5626211" y="3529101"/>
                </a:cubicBezTo>
                <a:cubicBezTo>
                  <a:pt x="5601643" y="3389321"/>
                  <a:pt x="5598255" y="3399487"/>
                  <a:pt x="5591478" y="3336798"/>
                </a:cubicBezTo>
                <a:cubicBezTo>
                  <a:pt x="5577923" y="3205490"/>
                  <a:pt x="5591478" y="3174993"/>
                  <a:pt x="5583006" y="3047074"/>
                </a:cubicBezTo>
                <a:cubicBezTo>
                  <a:pt x="5580550" y="2961817"/>
                  <a:pt x="5563691" y="2877602"/>
                  <a:pt x="5533024" y="2798012"/>
                </a:cubicBezTo>
                <a:cubicBezTo>
                  <a:pt x="5491684" y="2709384"/>
                  <a:pt x="5434247" y="2629235"/>
                  <a:pt x="5363595" y="2561658"/>
                </a:cubicBezTo>
                <a:cubicBezTo>
                  <a:pt x="5304295" y="2499817"/>
                  <a:pt x="5298364" y="2506594"/>
                  <a:pt x="5216191" y="2425267"/>
                </a:cubicBezTo>
                <a:cubicBezTo>
                  <a:pt x="5150707" y="2369864"/>
                  <a:pt x="5088272" y="2311047"/>
                  <a:pt x="5028972" y="2249061"/>
                </a:cubicBezTo>
                <a:cubicBezTo>
                  <a:pt x="4934091" y="2132155"/>
                  <a:pt x="4944257" y="2117753"/>
                  <a:pt x="4845141" y="1994917"/>
                </a:cubicBezTo>
                <a:cubicBezTo>
                  <a:pt x="4760426" y="1891565"/>
                  <a:pt x="4760426" y="1901731"/>
                  <a:pt x="4675712" y="1793296"/>
                </a:cubicBezTo>
                <a:cubicBezTo>
                  <a:pt x="4610650" y="1714604"/>
                  <a:pt x="4553892" y="1629440"/>
                  <a:pt x="4506282" y="1539151"/>
                </a:cubicBezTo>
                <a:cubicBezTo>
                  <a:pt x="4449523" y="1431564"/>
                  <a:pt x="4470702" y="1428175"/>
                  <a:pt x="4404624" y="1296867"/>
                </a:cubicBezTo>
                <a:cubicBezTo>
                  <a:pt x="4364809" y="1212152"/>
                  <a:pt x="4354643" y="1212152"/>
                  <a:pt x="4269928" y="1061360"/>
                </a:cubicBezTo>
                <a:cubicBezTo>
                  <a:pt x="4232061" y="999425"/>
                  <a:pt x="4198683" y="934873"/>
                  <a:pt x="4169964" y="868211"/>
                </a:cubicBezTo>
                <a:cubicBezTo>
                  <a:pt x="4124218" y="738597"/>
                  <a:pt x="4154716" y="704711"/>
                  <a:pt x="4104734" y="622538"/>
                </a:cubicBezTo>
                <a:cubicBezTo>
                  <a:pt x="3996892" y="452304"/>
                  <a:pt x="3780446" y="387014"/>
                  <a:pt x="3596445" y="469204"/>
                </a:cubicBezTo>
                <a:cubicBezTo>
                  <a:pt x="3512409" y="512375"/>
                  <a:pt x="3436505" y="569684"/>
                  <a:pt x="3371952" y="638634"/>
                </a:cubicBezTo>
                <a:cubicBezTo>
                  <a:pt x="3327053" y="682685"/>
                  <a:pt x="3287237" y="723348"/>
                  <a:pt x="3246574" y="719113"/>
                </a:cubicBezTo>
                <a:cubicBezTo>
                  <a:pt x="3194390" y="704177"/>
                  <a:pt x="3152456" y="665116"/>
                  <a:pt x="3133903" y="614067"/>
                </a:cubicBezTo>
                <a:cubicBezTo>
                  <a:pt x="3130938" y="598115"/>
                  <a:pt x="3130938" y="581731"/>
                  <a:pt x="3133903" y="565779"/>
                </a:cubicBezTo>
                <a:cubicBezTo>
                  <a:pt x="3133564" y="522193"/>
                  <a:pt x="3123144" y="479277"/>
                  <a:pt x="3103406" y="440401"/>
                </a:cubicBezTo>
                <a:cubicBezTo>
                  <a:pt x="3085362" y="387937"/>
                  <a:pt x="3062658" y="337193"/>
                  <a:pt x="3035634" y="288762"/>
                </a:cubicBezTo>
                <a:cubicBezTo>
                  <a:pt x="2977519" y="180505"/>
                  <a:pt x="2886409" y="93571"/>
                  <a:pt x="2775560" y="40548"/>
                </a:cubicBezTo>
                <a:cubicBezTo>
                  <a:pt x="2641304" y="-13534"/>
                  <a:pt x="2491325" y="-13534"/>
                  <a:pt x="2357069" y="40548"/>
                </a:cubicBezTo>
                <a:cubicBezTo>
                  <a:pt x="2251845" y="77907"/>
                  <a:pt x="2160717" y="146839"/>
                  <a:pt x="2096147" y="237933"/>
                </a:cubicBezTo>
                <a:cubicBezTo>
                  <a:pt x="2007010" y="370698"/>
                  <a:pt x="1982426" y="536552"/>
                  <a:pt x="2029223" y="689463"/>
                </a:cubicBezTo>
                <a:cubicBezTo>
                  <a:pt x="2061203" y="778769"/>
                  <a:pt x="2112718" y="859807"/>
                  <a:pt x="2180015" y="926664"/>
                </a:cubicBezTo>
                <a:cubicBezTo>
                  <a:pt x="2186386" y="933365"/>
                  <a:pt x="2193493" y="939337"/>
                  <a:pt x="2201194" y="944454"/>
                </a:cubicBezTo>
                <a:cubicBezTo>
                  <a:pt x="2207971" y="944454"/>
                  <a:pt x="2212207" y="949537"/>
                  <a:pt x="2213901" y="953772"/>
                </a:cubicBezTo>
                <a:cubicBezTo>
                  <a:pt x="2215596" y="958008"/>
                  <a:pt x="2213901" y="972410"/>
                  <a:pt x="2207971" y="976645"/>
                </a:cubicBezTo>
                <a:cubicBezTo>
                  <a:pt x="2191384" y="1007634"/>
                  <a:pt x="2179939" y="1041105"/>
                  <a:pt x="2174085" y="1075762"/>
                </a:cubicBezTo>
                <a:cubicBezTo>
                  <a:pt x="2166461" y="1105412"/>
                  <a:pt x="2169002" y="1110495"/>
                  <a:pt x="2174085" y="1112189"/>
                </a:cubicBezTo>
                <a:cubicBezTo>
                  <a:pt x="2179168" y="1113883"/>
                  <a:pt x="2181709" y="1112189"/>
                  <a:pt x="2199499" y="1102023"/>
                </a:cubicBezTo>
                <a:cubicBezTo>
                  <a:pt x="2220526" y="1089884"/>
                  <a:pt x="2239883" y="1075084"/>
                  <a:pt x="2257106" y="1057972"/>
                </a:cubicBezTo>
                <a:cubicBezTo>
                  <a:pt x="2257106" y="1052889"/>
                  <a:pt x="2269813" y="1044417"/>
                  <a:pt x="2279132" y="1032557"/>
                </a:cubicBezTo>
                <a:cubicBezTo>
                  <a:pt x="2298616" y="1007143"/>
                  <a:pt x="2301158" y="993588"/>
                  <a:pt x="2312170" y="991047"/>
                </a:cubicBezTo>
                <a:cubicBezTo>
                  <a:pt x="2323183" y="988505"/>
                  <a:pt x="2334196" y="1001213"/>
                  <a:pt x="2343515" y="1009684"/>
                </a:cubicBezTo>
                <a:cubicBezTo>
                  <a:pt x="2381636" y="1046112"/>
                  <a:pt x="2418911" y="1032557"/>
                  <a:pt x="2428230" y="1058819"/>
                </a:cubicBezTo>
                <a:cubicBezTo>
                  <a:pt x="2429670" y="1066570"/>
                  <a:pt x="2431652" y="1074211"/>
                  <a:pt x="2434160" y="1081692"/>
                </a:cubicBezTo>
                <a:lnTo>
                  <a:pt x="2443478" y="1121508"/>
                </a:lnTo>
                <a:cubicBezTo>
                  <a:pt x="2450255" y="1148616"/>
                  <a:pt x="2475670" y="1168101"/>
                  <a:pt x="2507861" y="1193515"/>
                </a:cubicBezTo>
                <a:cubicBezTo>
                  <a:pt x="2532123" y="1212475"/>
                  <a:pt x="2558233" y="1228934"/>
                  <a:pt x="2585799" y="1242650"/>
                </a:cubicBezTo>
                <a:cubicBezTo>
                  <a:pt x="2619498" y="1259618"/>
                  <a:pt x="2654655" y="1273511"/>
                  <a:pt x="2690845" y="1284160"/>
                </a:cubicBezTo>
                <a:cubicBezTo>
                  <a:pt x="2715413" y="1291784"/>
                  <a:pt x="2739980" y="1297714"/>
                  <a:pt x="2782337" y="1312963"/>
                </a:cubicBezTo>
                <a:cubicBezTo>
                  <a:pt x="2782337" y="1312963"/>
                  <a:pt x="2805210" y="1318893"/>
                  <a:pt x="2805210" y="1322282"/>
                </a:cubicBezTo>
                <a:cubicBezTo>
                  <a:pt x="2805210" y="1325670"/>
                  <a:pt x="2785725" y="1322282"/>
                  <a:pt x="2767935" y="1327364"/>
                </a:cubicBezTo>
                <a:cubicBezTo>
                  <a:pt x="2754194" y="1335167"/>
                  <a:pt x="2743902" y="1347874"/>
                  <a:pt x="2739133" y="1362945"/>
                </a:cubicBezTo>
                <a:cubicBezTo>
                  <a:pt x="2732355" y="1386665"/>
                  <a:pt x="2744215" y="1406997"/>
                  <a:pt x="2739133" y="1410385"/>
                </a:cubicBezTo>
                <a:cubicBezTo>
                  <a:pt x="2734050" y="1413774"/>
                  <a:pt x="2728967" y="1402761"/>
                  <a:pt x="2715413" y="1397678"/>
                </a:cubicBezTo>
                <a:cubicBezTo>
                  <a:pt x="2693429" y="1393612"/>
                  <a:pt x="2670776" y="1399508"/>
                  <a:pt x="2653571" y="1413774"/>
                </a:cubicBezTo>
                <a:cubicBezTo>
                  <a:pt x="2636577" y="1427175"/>
                  <a:pt x="2625369" y="1446575"/>
                  <a:pt x="2622226" y="1467991"/>
                </a:cubicBezTo>
                <a:cubicBezTo>
                  <a:pt x="2622226" y="1484934"/>
                  <a:pt x="2628157" y="1498488"/>
                  <a:pt x="2622226" y="1501877"/>
                </a:cubicBezTo>
                <a:cubicBezTo>
                  <a:pt x="2616296" y="1505266"/>
                  <a:pt x="2612908" y="1497641"/>
                  <a:pt x="2601047" y="1492558"/>
                </a:cubicBezTo>
                <a:cubicBezTo>
                  <a:pt x="2586705" y="1488068"/>
                  <a:pt x="2571338" y="1488068"/>
                  <a:pt x="2556996" y="1492558"/>
                </a:cubicBezTo>
                <a:cubicBezTo>
                  <a:pt x="2536444" y="1499259"/>
                  <a:pt x="2520975" y="1516346"/>
                  <a:pt x="2516332" y="1537457"/>
                </a:cubicBezTo>
                <a:cubicBezTo>
                  <a:pt x="2516332" y="1558636"/>
                  <a:pt x="2527346" y="1574732"/>
                  <a:pt x="2516332" y="1583203"/>
                </a:cubicBezTo>
                <a:cubicBezTo>
                  <a:pt x="2505320" y="1591674"/>
                  <a:pt x="2507861" y="1583203"/>
                  <a:pt x="2499390" y="1589133"/>
                </a:cubicBezTo>
                <a:cubicBezTo>
                  <a:pt x="2490918" y="1595063"/>
                  <a:pt x="2484141" y="1602687"/>
                  <a:pt x="2476517" y="1613700"/>
                </a:cubicBezTo>
                <a:cubicBezTo>
                  <a:pt x="2451950" y="1651822"/>
                  <a:pt x="2443478" y="1650975"/>
                  <a:pt x="2438395" y="1672153"/>
                </a:cubicBezTo>
                <a:cubicBezTo>
                  <a:pt x="2437252" y="1680871"/>
                  <a:pt x="2437252" y="1689698"/>
                  <a:pt x="2438395" y="1698415"/>
                </a:cubicBezTo>
                <a:cubicBezTo>
                  <a:pt x="2435938" y="1713850"/>
                  <a:pt x="2435938" y="1729573"/>
                  <a:pt x="2438395" y="1745008"/>
                </a:cubicBezTo>
                <a:cubicBezTo>
                  <a:pt x="2439929" y="1755877"/>
                  <a:pt x="2442199" y="1766636"/>
                  <a:pt x="2445172" y="1777200"/>
                </a:cubicBezTo>
                <a:cubicBezTo>
                  <a:pt x="2446079" y="1779072"/>
                  <a:pt x="2446079" y="1781258"/>
                  <a:pt x="2445172" y="1783130"/>
                </a:cubicBezTo>
                <a:cubicBezTo>
                  <a:pt x="2445172" y="1790754"/>
                  <a:pt x="2438395" y="1793296"/>
                  <a:pt x="2432465" y="1800920"/>
                </a:cubicBezTo>
                <a:cubicBezTo>
                  <a:pt x="2426408" y="1809044"/>
                  <a:pt x="2422876" y="1818761"/>
                  <a:pt x="2422300" y="1828876"/>
                </a:cubicBezTo>
                <a:cubicBezTo>
                  <a:pt x="2422300" y="1839889"/>
                  <a:pt x="2422300" y="1847513"/>
                  <a:pt x="2422300" y="1849207"/>
                </a:cubicBezTo>
                <a:cubicBezTo>
                  <a:pt x="2422300" y="1850902"/>
                  <a:pt x="2414675" y="1849207"/>
                  <a:pt x="2412134" y="1849207"/>
                </a:cubicBezTo>
                <a:cubicBezTo>
                  <a:pt x="2393692" y="1843921"/>
                  <a:pt x="2373868" y="1847022"/>
                  <a:pt x="2357916" y="1857679"/>
                </a:cubicBezTo>
                <a:cubicBezTo>
                  <a:pt x="2343735" y="1864176"/>
                  <a:pt x="2332112" y="1875198"/>
                  <a:pt x="2324878" y="1889023"/>
                </a:cubicBezTo>
                <a:cubicBezTo>
                  <a:pt x="2315559" y="1908508"/>
                  <a:pt x="2324878" y="1928839"/>
                  <a:pt x="2313864" y="1930533"/>
                </a:cubicBezTo>
                <a:cubicBezTo>
                  <a:pt x="2302852" y="1932228"/>
                  <a:pt x="2308782" y="1930533"/>
                  <a:pt x="2302852" y="1922909"/>
                </a:cubicBezTo>
                <a:cubicBezTo>
                  <a:pt x="2291873" y="1914514"/>
                  <a:pt x="2278538" y="1909778"/>
                  <a:pt x="2264730" y="1909355"/>
                </a:cubicBezTo>
                <a:cubicBezTo>
                  <a:pt x="2255835" y="1907135"/>
                  <a:pt x="2246525" y="1907135"/>
                  <a:pt x="2237622" y="1909355"/>
                </a:cubicBezTo>
                <a:cubicBezTo>
                  <a:pt x="2222194" y="1915556"/>
                  <a:pt x="2208937" y="1926162"/>
                  <a:pt x="2199499" y="1939852"/>
                </a:cubicBezTo>
                <a:cubicBezTo>
                  <a:pt x="2171543" y="1972044"/>
                  <a:pt x="2174932" y="1975432"/>
                  <a:pt x="2157142" y="1994069"/>
                </a:cubicBezTo>
                <a:cubicBezTo>
                  <a:pt x="2139352" y="2012707"/>
                  <a:pt x="2130033" y="2013554"/>
                  <a:pt x="2113937" y="2034733"/>
                </a:cubicBezTo>
                <a:cubicBezTo>
                  <a:pt x="2102485" y="2047482"/>
                  <a:pt x="2093826" y="2062485"/>
                  <a:pt x="2088523" y="2078784"/>
                </a:cubicBezTo>
                <a:cubicBezTo>
                  <a:pt x="2082796" y="2104919"/>
                  <a:pt x="2085465" y="2132197"/>
                  <a:pt x="2096147" y="2156722"/>
                </a:cubicBezTo>
                <a:cubicBezTo>
                  <a:pt x="2105170" y="2186203"/>
                  <a:pt x="2117386" y="2214607"/>
                  <a:pt x="2132575" y="2241437"/>
                </a:cubicBezTo>
                <a:lnTo>
                  <a:pt x="2144435" y="2262615"/>
                </a:lnTo>
                <a:cubicBezTo>
                  <a:pt x="2144435" y="2267698"/>
                  <a:pt x="2150365" y="2269392"/>
                  <a:pt x="2150365" y="2273628"/>
                </a:cubicBezTo>
                <a:cubicBezTo>
                  <a:pt x="2150365" y="2277864"/>
                  <a:pt x="2144435" y="2286335"/>
                  <a:pt x="2138505" y="2292265"/>
                </a:cubicBezTo>
                <a:cubicBezTo>
                  <a:pt x="2117326" y="2313444"/>
                  <a:pt x="2120715" y="2326151"/>
                  <a:pt x="2108855" y="2330387"/>
                </a:cubicBezTo>
                <a:cubicBezTo>
                  <a:pt x="2096995" y="2334623"/>
                  <a:pt x="2094453" y="2330387"/>
                  <a:pt x="2074969" y="2316833"/>
                </a:cubicBezTo>
                <a:cubicBezTo>
                  <a:pt x="2051444" y="2305879"/>
                  <a:pt x="2027079" y="2296814"/>
                  <a:pt x="2002114" y="2289724"/>
                </a:cubicBezTo>
                <a:cubicBezTo>
                  <a:pt x="1984866" y="2284023"/>
                  <a:pt x="1967339" y="2279219"/>
                  <a:pt x="1949591" y="2275323"/>
                </a:cubicBezTo>
                <a:cubicBezTo>
                  <a:pt x="1934918" y="2271629"/>
                  <a:pt x="1919814" y="2269918"/>
                  <a:pt x="1904693" y="2270240"/>
                </a:cubicBezTo>
                <a:cubicBezTo>
                  <a:pt x="1895137" y="2268969"/>
                  <a:pt x="1885445" y="2268969"/>
                  <a:pt x="1875889" y="2270240"/>
                </a:cubicBezTo>
                <a:cubicBezTo>
                  <a:pt x="1853254" y="2278186"/>
                  <a:pt x="1834082" y="2293756"/>
                  <a:pt x="1821672" y="2314291"/>
                </a:cubicBezTo>
                <a:cubicBezTo>
                  <a:pt x="1795410" y="2350719"/>
                  <a:pt x="1759830" y="2379522"/>
                  <a:pt x="1736957" y="2416796"/>
                </a:cubicBezTo>
                <a:cubicBezTo>
                  <a:pt x="1636841" y="2552077"/>
                  <a:pt x="1528186" y="2680826"/>
                  <a:pt x="1411653" y="2802248"/>
                </a:cubicBezTo>
                <a:cubicBezTo>
                  <a:pt x="1380308" y="2835287"/>
                  <a:pt x="1387085" y="2825968"/>
                  <a:pt x="1163439" y="3036061"/>
                </a:cubicBezTo>
                <a:lnTo>
                  <a:pt x="929626" y="3256319"/>
                </a:lnTo>
                <a:cubicBezTo>
                  <a:pt x="915224" y="3269027"/>
                  <a:pt x="824580" y="3352047"/>
                  <a:pt x="804248" y="3373225"/>
                </a:cubicBezTo>
                <a:lnTo>
                  <a:pt x="787305" y="3389321"/>
                </a:lnTo>
                <a:cubicBezTo>
                  <a:pt x="772056" y="3402029"/>
                  <a:pt x="772056" y="3399487"/>
                  <a:pt x="763585" y="3407959"/>
                </a:cubicBezTo>
                <a:cubicBezTo>
                  <a:pt x="755114" y="3416430"/>
                  <a:pt x="763585" y="3413041"/>
                  <a:pt x="756808" y="3413041"/>
                </a:cubicBezTo>
                <a:cubicBezTo>
                  <a:pt x="750030" y="3413041"/>
                  <a:pt x="750878" y="3395251"/>
                  <a:pt x="750878" y="3391863"/>
                </a:cubicBezTo>
                <a:cubicBezTo>
                  <a:pt x="737366" y="3346184"/>
                  <a:pt x="715535" y="3303395"/>
                  <a:pt x="686494" y="3265638"/>
                </a:cubicBezTo>
                <a:cubicBezTo>
                  <a:pt x="611166" y="3189598"/>
                  <a:pt x="499461" y="3162413"/>
                  <a:pt x="397617" y="3195324"/>
                </a:cubicBezTo>
                <a:cubicBezTo>
                  <a:pt x="287894" y="3229405"/>
                  <a:pt x="207288" y="3323168"/>
                  <a:pt x="190066" y="3436761"/>
                </a:cubicBezTo>
                <a:cubicBezTo>
                  <a:pt x="180078" y="3503890"/>
                  <a:pt x="195157" y="3572347"/>
                  <a:pt x="232423" y="3629064"/>
                </a:cubicBezTo>
                <a:cubicBezTo>
                  <a:pt x="257423" y="3664898"/>
                  <a:pt x="290885" y="3693998"/>
                  <a:pt x="329845" y="3713779"/>
                </a:cubicBezTo>
                <a:cubicBezTo>
                  <a:pt x="355260" y="3728180"/>
                  <a:pt x="395076" y="3728180"/>
                  <a:pt x="395076" y="3739193"/>
                </a:cubicBezTo>
                <a:cubicBezTo>
                  <a:pt x="395076" y="3750206"/>
                  <a:pt x="386604" y="3747665"/>
                  <a:pt x="383216" y="3749359"/>
                </a:cubicBezTo>
                <a:cubicBezTo>
                  <a:pt x="346865" y="3772486"/>
                  <a:pt x="312055" y="3797951"/>
                  <a:pt x="279016" y="3825602"/>
                </a:cubicBezTo>
                <a:cubicBezTo>
                  <a:pt x="184136" y="3885750"/>
                  <a:pt x="189219" y="3896762"/>
                  <a:pt x="63841" y="3982324"/>
                </a:cubicBezTo>
                <a:cubicBezTo>
                  <a:pt x="55454" y="3987534"/>
                  <a:pt x="47771" y="3993803"/>
                  <a:pt x="40968" y="4000962"/>
                </a:cubicBezTo>
                <a:cubicBezTo>
                  <a:pt x="33344" y="4009433"/>
                  <a:pt x="15554" y="4032306"/>
                  <a:pt x="305" y="4136505"/>
                </a:cubicBezTo>
                <a:cubicBezTo>
                  <a:pt x="-102" y="4140445"/>
                  <a:pt x="-102" y="4144426"/>
                  <a:pt x="305" y="4148365"/>
                </a:cubicBezTo>
                <a:cubicBezTo>
                  <a:pt x="305" y="4179710"/>
                  <a:pt x="31650" y="4203430"/>
                  <a:pt x="51134" y="4217831"/>
                </a:cubicBezTo>
                <a:cubicBezTo>
                  <a:pt x="98362" y="4256487"/>
                  <a:pt x="148174" y="4291864"/>
                  <a:pt x="200232" y="4323725"/>
                </a:cubicBezTo>
                <a:cubicBezTo>
                  <a:pt x="230729" y="4339821"/>
                  <a:pt x="294265" y="4372860"/>
                  <a:pt x="311208" y="4383872"/>
                </a:cubicBezTo>
                <a:lnTo>
                  <a:pt x="330693" y="4394886"/>
                </a:lnTo>
                <a:cubicBezTo>
                  <a:pt x="335047" y="4398384"/>
                  <a:pt x="340367" y="4400459"/>
                  <a:pt x="345941" y="4400816"/>
                </a:cubicBezTo>
                <a:cubicBezTo>
                  <a:pt x="351465" y="4402468"/>
                  <a:pt x="357360" y="4402468"/>
                  <a:pt x="362884" y="4400816"/>
                </a:cubicBezTo>
                <a:cubicBezTo>
                  <a:pt x="397617" y="4384720"/>
                  <a:pt x="385757" y="4400816"/>
                  <a:pt x="431503" y="4372860"/>
                </a:cubicBezTo>
                <a:cubicBezTo>
                  <a:pt x="561752" y="4300395"/>
                  <a:pt x="687630" y="4220348"/>
                  <a:pt x="808484" y="4133117"/>
                </a:cubicBezTo>
                <a:cubicBezTo>
                  <a:pt x="962664" y="4007739"/>
                  <a:pt x="1079571" y="3903540"/>
                  <a:pt x="1147343" y="3843392"/>
                </a:cubicBezTo>
                <a:cubicBezTo>
                  <a:pt x="1366753" y="3647701"/>
                  <a:pt x="1476883" y="3549432"/>
                  <a:pt x="1604802" y="3419819"/>
                </a:cubicBezTo>
                <a:cubicBezTo>
                  <a:pt x="1784397" y="3240223"/>
                  <a:pt x="1736957" y="3268179"/>
                  <a:pt x="1911469" y="3095361"/>
                </a:cubicBezTo>
                <a:cubicBezTo>
                  <a:pt x="2023335" y="2984122"/>
                  <a:pt x="2128288" y="2866148"/>
                  <a:pt x="2225762" y="2742101"/>
                </a:cubicBezTo>
                <a:cubicBezTo>
                  <a:pt x="2269813" y="2679412"/>
                  <a:pt x="2299463" y="2612487"/>
                  <a:pt x="2319794" y="2587073"/>
                </a:cubicBezTo>
                <a:cubicBezTo>
                  <a:pt x="2325614" y="2579610"/>
                  <a:pt x="2329672" y="2570918"/>
                  <a:pt x="2331655" y="2561658"/>
                </a:cubicBezTo>
                <a:cubicBezTo>
                  <a:pt x="2333298" y="2552128"/>
                  <a:pt x="2333298" y="2542386"/>
                  <a:pt x="2331655" y="2532855"/>
                </a:cubicBezTo>
                <a:cubicBezTo>
                  <a:pt x="2325724" y="2495581"/>
                  <a:pt x="2322336" y="2476944"/>
                  <a:pt x="2320642" y="2471014"/>
                </a:cubicBezTo>
                <a:cubicBezTo>
                  <a:pt x="2318948" y="2465084"/>
                  <a:pt x="2308782" y="2444752"/>
                  <a:pt x="2311323" y="2442210"/>
                </a:cubicBezTo>
                <a:cubicBezTo>
                  <a:pt x="2313864" y="2439669"/>
                  <a:pt x="2327419" y="2448988"/>
                  <a:pt x="2331655" y="2452376"/>
                </a:cubicBezTo>
                <a:cubicBezTo>
                  <a:pt x="2358764" y="2473555"/>
                  <a:pt x="2389260" y="2489651"/>
                  <a:pt x="2416370" y="2509135"/>
                </a:cubicBezTo>
                <a:cubicBezTo>
                  <a:pt x="2444164" y="2533669"/>
                  <a:pt x="2477652" y="2550857"/>
                  <a:pt x="2513791" y="2559117"/>
                </a:cubicBezTo>
                <a:cubicBezTo>
                  <a:pt x="2533572" y="2561345"/>
                  <a:pt x="2553574" y="2557812"/>
                  <a:pt x="2571397" y="2548951"/>
                </a:cubicBezTo>
                <a:cubicBezTo>
                  <a:pt x="2586942" y="2540268"/>
                  <a:pt x="2600506" y="2528442"/>
                  <a:pt x="2611213" y="2514218"/>
                </a:cubicBezTo>
                <a:cubicBezTo>
                  <a:pt x="2624683" y="2502807"/>
                  <a:pt x="2634662" y="2487830"/>
                  <a:pt x="2640017" y="2471014"/>
                </a:cubicBezTo>
                <a:cubicBezTo>
                  <a:pt x="2639567" y="2462695"/>
                  <a:pt x="2641634" y="2454426"/>
                  <a:pt x="2645947" y="2447293"/>
                </a:cubicBezTo>
                <a:cubicBezTo>
                  <a:pt x="2650004" y="2443363"/>
                  <a:pt x="2654943" y="2440465"/>
                  <a:pt x="2660348" y="2438822"/>
                </a:cubicBezTo>
                <a:lnTo>
                  <a:pt x="2698469" y="2428656"/>
                </a:lnTo>
                <a:cubicBezTo>
                  <a:pt x="2718428" y="2421667"/>
                  <a:pt x="2735041" y="2407461"/>
                  <a:pt x="2745063" y="2388840"/>
                </a:cubicBezTo>
                <a:cubicBezTo>
                  <a:pt x="2750145" y="2378674"/>
                  <a:pt x="2757770" y="2360884"/>
                  <a:pt x="2757770" y="2360884"/>
                </a:cubicBezTo>
                <a:cubicBezTo>
                  <a:pt x="2767876" y="2357538"/>
                  <a:pt x="2777551" y="2352989"/>
                  <a:pt x="2786573" y="2347330"/>
                </a:cubicBezTo>
                <a:cubicBezTo>
                  <a:pt x="2793333" y="2342315"/>
                  <a:pt x="2799577" y="2336639"/>
                  <a:pt x="2805210" y="2330387"/>
                </a:cubicBezTo>
                <a:lnTo>
                  <a:pt x="2823847" y="2309208"/>
                </a:lnTo>
                <a:lnTo>
                  <a:pt x="2834860" y="2297348"/>
                </a:lnTo>
                <a:cubicBezTo>
                  <a:pt x="2844492" y="2290503"/>
                  <a:pt x="2856081" y="2286937"/>
                  <a:pt x="2867899" y="2287183"/>
                </a:cubicBezTo>
                <a:cubicBezTo>
                  <a:pt x="2872677" y="2286479"/>
                  <a:pt x="2877522" y="2286479"/>
                  <a:pt x="2882301" y="2287183"/>
                </a:cubicBezTo>
                <a:cubicBezTo>
                  <a:pt x="2892619" y="2289987"/>
                  <a:pt x="2902369" y="2294570"/>
                  <a:pt x="2911103" y="2300737"/>
                </a:cubicBezTo>
                <a:cubicBezTo>
                  <a:pt x="2926521" y="2308472"/>
                  <a:pt x="2944142" y="2310860"/>
                  <a:pt x="2961085" y="2307514"/>
                </a:cubicBezTo>
                <a:cubicBezTo>
                  <a:pt x="2975063" y="2302067"/>
                  <a:pt x="2987347" y="2293002"/>
                  <a:pt x="2996665" y="2281253"/>
                </a:cubicBezTo>
                <a:cubicBezTo>
                  <a:pt x="3007932" y="2270333"/>
                  <a:pt x="3017929" y="2258109"/>
                  <a:pt x="3026316" y="2244825"/>
                </a:cubicBezTo>
                <a:cubicBezTo>
                  <a:pt x="3034787" y="2233694"/>
                  <a:pt x="3041649" y="2221436"/>
                  <a:pt x="3046647" y="2208398"/>
                </a:cubicBezTo>
                <a:cubicBezTo>
                  <a:pt x="3046647" y="2199079"/>
                  <a:pt x="3046647" y="2193149"/>
                  <a:pt x="3052577" y="2192302"/>
                </a:cubicBezTo>
                <a:cubicBezTo>
                  <a:pt x="3058507" y="2191455"/>
                  <a:pt x="3066132" y="2216869"/>
                  <a:pt x="3068673" y="2223647"/>
                </a:cubicBezTo>
                <a:cubicBezTo>
                  <a:pt x="3087056" y="2262310"/>
                  <a:pt x="3112301" y="2297332"/>
                  <a:pt x="3143222" y="2326998"/>
                </a:cubicBezTo>
                <a:cubicBezTo>
                  <a:pt x="3238950" y="2440516"/>
                  <a:pt x="3233866" y="2435433"/>
                  <a:pt x="3238950" y="2440516"/>
                </a:cubicBezTo>
                <a:cubicBezTo>
                  <a:pt x="3292320" y="2496428"/>
                  <a:pt x="3347384" y="2531161"/>
                  <a:pt x="3371952" y="2560811"/>
                </a:cubicBezTo>
                <a:cubicBezTo>
                  <a:pt x="3379576" y="2573434"/>
                  <a:pt x="3390080" y="2584150"/>
                  <a:pt x="3402449" y="2592156"/>
                </a:cubicBezTo>
                <a:cubicBezTo>
                  <a:pt x="3410073" y="2594358"/>
                  <a:pt x="3416681" y="2599153"/>
                  <a:pt x="3421086" y="2605710"/>
                </a:cubicBezTo>
                <a:cubicBezTo>
                  <a:pt x="3423628" y="2612834"/>
                  <a:pt x="3423628" y="2620611"/>
                  <a:pt x="3421086" y="2627736"/>
                </a:cubicBezTo>
                <a:cubicBezTo>
                  <a:pt x="3419815" y="2645500"/>
                  <a:pt x="3419815" y="2663342"/>
                  <a:pt x="3421086" y="2681106"/>
                </a:cubicBezTo>
                <a:cubicBezTo>
                  <a:pt x="3421086" y="2728546"/>
                  <a:pt x="3416003" y="2753961"/>
                  <a:pt x="3430405" y="2765821"/>
                </a:cubicBezTo>
                <a:cubicBezTo>
                  <a:pt x="3444807" y="2777681"/>
                  <a:pt x="3444807" y="2765821"/>
                  <a:pt x="3460055" y="2781069"/>
                </a:cubicBezTo>
                <a:cubicBezTo>
                  <a:pt x="3467679" y="2785356"/>
                  <a:pt x="3474033" y="2791473"/>
                  <a:pt x="3478692" y="2798859"/>
                </a:cubicBezTo>
                <a:cubicBezTo>
                  <a:pt x="3485469" y="2809025"/>
                  <a:pt x="3484622" y="2815802"/>
                  <a:pt x="3487164" y="2834440"/>
                </a:cubicBezTo>
                <a:cubicBezTo>
                  <a:pt x="3487841" y="2852145"/>
                  <a:pt x="3493094" y="2869376"/>
                  <a:pt x="3502413" y="2884422"/>
                </a:cubicBezTo>
                <a:cubicBezTo>
                  <a:pt x="3511477" y="2893418"/>
                  <a:pt x="3522913" y="2899602"/>
                  <a:pt x="3535451" y="2902212"/>
                </a:cubicBezTo>
                <a:cubicBezTo>
                  <a:pt x="3549937" y="2905363"/>
                  <a:pt x="3564677" y="2907345"/>
                  <a:pt x="3579503" y="2908142"/>
                </a:cubicBezTo>
                <a:cubicBezTo>
                  <a:pt x="3602376" y="2914919"/>
                  <a:pt x="3614236" y="2934403"/>
                  <a:pt x="3628637" y="2957276"/>
                </a:cubicBezTo>
                <a:cubicBezTo>
                  <a:pt x="3643717" y="2981674"/>
                  <a:pt x="3654051" y="3008690"/>
                  <a:pt x="3659135" y="3036908"/>
                </a:cubicBezTo>
                <a:cubicBezTo>
                  <a:pt x="3668453" y="3086043"/>
                  <a:pt x="3659135" y="3094514"/>
                  <a:pt x="3669300" y="3129247"/>
                </a:cubicBezTo>
                <a:cubicBezTo>
                  <a:pt x="3677602" y="3150993"/>
                  <a:pt x="3690987" y="3170452"/>
                  <a:pt x="3708269" y="3186006"/>
                </a:cubicBezTo>
                <a:cubicBezTo>
                  <a:pt x="3724619" y="3202136"/>
                  <a:pt x="3745120" y="3213301"/>
                  <a:pt x="3767569" y="3218197"/>
                </a:cubicBezTo>
                <a:cubicBezTo>
                  <a:pt x="3796372" y="3224127"/>
                  <a:pt x="3815009" y="3218197"/>
                  <a:pt x="3818398" y="3223280"/>
                </a:cubicBezTo>
                <a:cubicBezTo>
                  <a:pt x="3821787" y="3228363"/>
                  <a:pt x="3799761" y="3249542"/>
                  <a:pt x="3781971" y="3270721"/>
                </a:cubicBezTo>
                <a:cubicBezTo>
                  <a:pt x="3759183" y="3304641"/>
                  <a:pt x="3743087" y="3342593"/>
                  <a:pt x="3734531" y="3382544"/>
                </a:cubicBezTo>
                <a:cubicBezTo>
                  <a:pt x="3718435" y="3433373"/>
                  <a:pt x="3716741" y="3444386"/>
                  <a:pt x="3681160" y="3582471"/>
                </a:cubicBezTo>
                <a:cubicBezTo>
                  <a:pt x="3681160" y="3582471"/>
                  <a:pt x="3681160" y="3595178"/>
                  <a:pt x="3665065" y="3687518"/>
                </a:cubicBezTo>
                <a:cubicBezTo>
                  <a:pt x="3662269" y="3699784"/>
                  <a:pt x="3662269" y="3712525"/>
                  <a:pt x="3665065" y="3724792"/>
                </a:cubicBezTo>
                <a:cubicBezTo>
                  <a:pt x="3668538" y="3739439"/>
                  <a:pt x="3674891" y="3753264"/>
                  <a:pt x="3683702" y="3765455"/>
                </a:cubicBezTo>
                <a:lnTo>
                  <a:pt x="3731142" y="3844240"/>
                </a:lnTo>
                <a:cubicBezTo>
                  <a:pt x="3772652" y="3913706"/>
                  <a:pt x="3766722" y="3921330"/>
                  <a:pt x="3784512" y="3938273"/>
                </a:cubicBezTo>
                <a:cubicBezTo>
                  <a:pt x="3791459" y="3944160"/>
                  <a:pt x="3796203" y="3952217"/>
                  <a:pt x="3798067" y="3961146"/>
                </a:cubicBezTo>
                <a:cubicBezTo>
                  <a:pt x="3799337" y="3972057"/>
                  <a:pt x="3796965" y="3983070"/>
                  <a:pt x="3791289" y="3992490"/>
                </a:cubicBezTo>
                <a:cubicBezTo>
                  <a:pt x="3774939" y="4044243"/>
                  <a:pt x="3767231" y="4098341"/>
                  <a:pt x="3768417" y="4152601"/>
                </a:cubicBezTo>
                <a:cubicBezTo>
                  <a:pt x="3768417" y="4186487"/>
                  <a:pt x="3753168" y="4335585"/>
                  <a:pt x="3753168" y="4529582"/>
                </a:cubicBezTo>
                <a:cubicBezTo>
                  <a:pt x="3751982" y="4573133"/>
                  <a:pt x="3753676" y="4616711"/>
                  <a:pt x="3758251" y="4660042"/>
                </a:cubicBezTo>
                <a:cubicBezTo>
                  <a:pt x="3758251" y="4689693"/>
                  <a:pt x="3765875" y="4719343"/>
                  <a:pt x="3771805" y="4754923"/>
                </a:cubicBezTo>
                <a:cubicBezTo>
                  <a:pt x="3782818" y="4826083"/>
                  <a:pt x="3783665" y="4822695"/>
                  <a:pt x="3786207" y="4849803"/>
                </a:cubicBezTo>
                <a:cubicBezTo>
                  <a:pt x="3791713" y="4887730"/>
                  <a:pt x="3791713" y="4926242"/>
                  <a:pt x="3786207" y="4964169"/>
                </a:cubicBezTo>
                <a:cubicBezTo>
                  <a:pt x="3781378" y="4982128"/>
                  <a:pt x="3778751" y="5000630"/>
                  <a:pt x="3778582" y="5019233"/>
                </a:cubicBezTo>
                <a:cubicBezTo>
                  <a:pt x="3778921" y="5036329"/>
                  <a:pt x="3780954" y="5053348"/>
                  <a:pt x="3784512" y="5070062"/>
                </a:cubicBezTo>
                <a:cubicBezTo>
                  <a:pt x="3791374" y="5099060"/>
                  <a:pt x="3800693" y="5127405"/>
                  <a:pt x="3812468" y="5154777"/>
                </a:cubicBezTo>
                <a:cubicBezTo>
                  <a:pt x="3827039" y="5189671"/>
                  <a:pt x="3839746" y="5225302"/>
                  <a:pt x="3850590" y="5261517"/>
                </a:cubicBezTo>
                <a:cubicBezTo>
                  <a:pt x="3859146" y="5292887"/>
                  <a:pt x="3865076" y="5324901"/>
                  <a:pt x="3868380" y="5357245"/>
                </a:cubicBezTo>
                <a:cubicBezTo>
                  <a:pt x="3881934" y="5473304"/>
                  <a:pt x="3887864" y="5576656"/>
                  <a:pt x="3889559" y="5611389"/>
                </a:cubicBezTo>
                <a:cubicBezTo>
                  <a:pt x="3888712" y="5676823"/>
                  <a:pt x="3892608" y="5742231"/>
                  <a:pt x="3901419" y="5807080"/>
                </a:cubicBezTo>
                <a:cubicBezTo>
                  <a:pt x="3903706" y="5811316"/>
                  <a:pt x="3903706" y="5816399"/>
                  <a:pt x="3901419" y="5820634"/>
                </a:cubicBezTo>
                <a:cubicBezTo>
                  <a:pt x="3901419" y="5824870"/>
                  <a:pt x="3894642" y="5824870"/>
                  <a:pt x="3878546" y="5827411"/>
                </a:cubicBezTo>
                <a:cubicBezTo>
                  <a:pt x="3862450" y="5829953"/>
                  <a:pt x="3854826" y="5832495"/>
                  <a:pt x="3848048" y="5827411"/>
                </a:cubicBezTo>
                <a:cubicBezTo>
                  <a:pt x="3842203" y="5825726"/>
                  <a:pt x="3836951" y="5822507"/>
                  <a:pt x="3832800" y="5818093"/>
                </a:cubicBezTo>
                <a:cubicBezTo>
                  <a:pt x="3822634" y="5809621"/>
                  <a:pt x="3820939" y="5801150"/>
                  <a:pt x="3815009" y="5801150"/>
                </a:cubicBezTo>
                <a:cubicBezTo>
                  <a:pt x="3809079" y="5801150"/>
                  <a:pt x="3808232" y="5806233"/>
                  <a:pt x="3806538" y="5807927"/>
                </a:cubicBezTo>
                <a:cubicBezTo>
                  <a:pt x="3804844" y="5809621"/>
                  <a:pt x="3781123" y="5833341"/>
                  <a:pt x="3731142" y="5881629"/>
                </a:cubicBezTo>
                <a:cubicBezTo>
                  <a:pt x="3728177" y="5884382"/>
                  <a:pt x="3725635" y="5887517"/>
                  <a:pt x="3723517" y="5890948"/>
                </a:cubicBezTo>
                <a:cubicBezTo>
                  <a:pt x="3718773" y="5907103"/>
                  <a:pt x="3721569" y="5924528"/>
                  <a:pt x="3731142" y="5938388"/>
                </a:cubicBezTo>
                <a:cubicBezTo>
                  <a:pt x="3744696" y="5977102"/>
                  <a:pt x="3761724" y="6014530"/>
                  <a:pt x="3781971" y="6050212"/>
                </a:cubicBezTo>
                <a:cubicBezTo>
                  <a:pt x="3806115" y="6096499"/>
                  <a:pt x="3834494" y="6140449"/>
                  <a:pt x="3866686" y="6181519"/>
                </a:cubicBezTo>
                <a:cubicBezTo>
                  <a:pt x="3866686" y="6181519"/>
                  <a:pt x="3871768" y="6181519"/>
                  <a:pt x="3871768" y="6187449"/>
                </a:cubicBezTo>
                <a:cubicBezTo>
                  <a:pt x="3871768" y="6193379"/>
                  <a:pt x="3866686" y="6195074"/>
                  <a:pt x="3864144" y="6197615"/>
                </a:cubicBezTo>
                <a:cubicBezTo>
                  <a:pt x="3855164" y="6208450"/>
                  <a:pt x="3851946" y="6222987"/>
                  <a:pt x="3855673" y="6236584"/>
                </a:cubicBezTo>
                <a:cubicBezTo>
                  <a:pt x="3859908" y="6260304"/>
                  <a:pt x="3883629" y="6272164"/>
                  <a:pt x="3895489" y="6278941"/>
                </a:cubicBezTo>
                <a:cubicBezTo>
                  <a:pt x="3907349" y="6285719"/>
                  <a:pt x="3933610" y="6291649"/>
                  <a:pt x="3932763" y="6295037"/>
                </a:cubicBezTo>
                <a:cubicBezTo>
                  <a:pt x="3931916" y="6298426"/>
                  <a:pt x="3918362" y="6295037"/>
                  <a:pt x="3912432" y="6304356"/>
                </a:cubicBezTo>
                <a:cubicBezTo>
                  <a:pt x="3910314" y="6308337"/>
                  <a:pt x="3910314" y="6313081"/>
                  <a:pt x="3912432" y="6317063"/>
                </a:cubicBezTo>
                <a:cubicBezTo>
                  <a:pt x="3912432" y="6317063"/>
                  <a:pt x="3912432" y="6322993"/>
                  <a:pt x="3928528" y="6329770"/>
                </a:cubicBezTo>
                <a:cubicBezTo>
                  <a:pt x="3944623" y="6336547"/>
                  <a:pt x="3948012" y="6336547"/>
                  <a:pt x="3948012" y="6338241"/>
                </a:cubicBezTo>
                <a:cubicBezTo>
                  <a:pt x="3948012" y="6339936"/>
                  <a:pt x="3942082" y="6338241"/>
                  <a:pt x="3933610" y="6338241"/>
                </a:cubicBezTo>
                <a:cubicBezTo>
                  <a:pt x="3925139" y="6338241"/>
                  <a:pt x="3920903" y="6338241"/>
                  <a:pt x="3919209" y="6348407"/>
                </a:cubicBezTo>
                <a:cubicBezTo>
                  <a:pt x="3917514" y="6358573"/>
                  <a:pt x="3931916" y="6362809"/>
                  <a:pt x="3936152" y="6364503"/>
                </a:cubicBezTo>
                <a:cubicBezTo>
                  <a:pt x="3943776" y="6368823"/>
                  <a:pt x="3952078" y="6371704"/>
                  <a:pt x="3960719" y="6372975"/>
                </a:cubicBezTo>
                <a:cubicBezTo>
                  <a:pt x="3969190" y="6372975"/>
                  <a:pt x="3971732" y="6372975"/>
                  <a:pt x="3975120" y="6372975"/>
                </a:cubicBezTo>
                <a:cubicBezTo>
                  <a:pt x="3978509" y="6372975"/>
                  <a:pt x="3975120" y="6390765"/>
                  <a:pt x="3975120" y="6393306"/>
                </a:cubicBezTo>
                <a:cubicBezTo>
                  <a:pt x="3978509" y="6432359"/>
                  <a:pt x="3991640" y="6469888"/>
                  <a:pt x="4013242" y="6502588"/>
                </a:cubicBezTo>
                <a:cubicBezTo>
                  <a:pt x="4046535" y="6567819"/>
                  <a:pt x="4083894" y="6630931"/>
                  <a:pt x="4125066" y="6691502"/>
                </a:cubicBezTo>
                <a:cubicBezTo>
                  <a:pt x="4135146" y="6707005"/>
                  <a:pt x="4147769" y="6720728"/>
                  <a:pt x="4162340" y="6732165"/>
                </a:cubicBezTo>
                <a:cubicBezTo>
                  <a:pt x="4165983" y="6733690"/>
                  <a:pt x="4168948" y="6736316"/>
                  <a:pt x="4170812" y="6739790"/>
                </a:cubicBezTo>
                <a:cubicBezTo>
                  <a:pt x="4170812" y="6747414"/>
                  <a:pt x="4164882" y="6756732"/>
                  <a:pt x="4159798" y="6762662"/>
                </a:cubicBezTo>
                <a:cubicBezTo>
                  <a:pt x="4154716" y="6768592"/>
                  <a:pt x="4137773" y="6786382"/>
                  <a:pt x="4137773" y="678723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6426558" y="1025651"/>
            <a:ext cx="4447803" cy="5805678"/>
          </a:xfrm>
          <a:custGeom>
            <a:avLst/>
            <a:gdLst/>
            <a:ahLst/>
            <a:cxnLst/>
            <a:rect l="l" t="t" r="r" b="b"/>
            <a:pathLst>
              <a:path w="5665991" h="7395768" extrusionOk="0">
                <a:moveTo>
                  <a:pt x="4145359" y="6777534"/>
                </a:moveTo>
                <a:cubicBezTo>
                  <a:pt x="4118505" y="6804897"/>
                  <a:pt x="4103595" y="6841748"/>
                  <a:pt x="4103849" y="6880039"/>
                </a:cubicBezTo>
                <a:cubicBezTo>
                  <a:pt x="4099529" y="6920617"/>
                  <a:pt x="4113507" y="6960941"/>
                  <a:pt x="4141971" y="6990168"/>
                </a:cubicBezTo>
                <a:cubicBezTo>
                  <a:pt x="4164843" y="7007958"/>
                  <a:pt x="4179245" y="6998639"/>
                  <a:pt x="4203812" y="7015583"/>
                </a:cubicBezTo>
                <a:cubicBezTo>
                  <a:pt x="4228379" y="7032525"/>
                  <a:pt x="4239393" y="7052857"/>
                  <a:pt x="4252947" y="7119781"/>
                </a:cubicBezTo>
                <a:cubicBezTo>
                  <a:pt x="4276667" y="7236688"/>
                  <a:pt x="4252947" y="7262102"/>
                  <a:pt x="4275820" y="7304460"/>
                </a:cubicBezTo>
                <a:cubicBezTo>
                  <a:pt x="4298693" y="7346817"/>
                  <a:pt x="4341898" y="7352747"/>
                  <a:pt x="4427459" y="7373926"/>
                </a:cubicBezTo>
                <a:cubicBezTo>
                  <a:pt x="4504211" y="7392224"/>
                  <a:pt x="4583334" y="7399086"/>
                  <a:pt x="4662119" y="7394257"/>
                </a:cubicBezTo>
                <a:cubicBezTo>
                  <a:pt x="4740819" y="7385701"/>
                  <a:pt x="4818333" y="7368674"/>
                  <a:pt x="4893390" y="7343428"/>
                </a:cubicBezTo>
                <a:cubicBezTo>
                  <a:pt x="4911180" y="7338346"/>
                  <a:pt x="4967092" y="7322250"/>
                  <a:pt x="4967939" y="7298530"/>
                </a:cubicBezTo>
                <a:cubicBezTo>
                  <a:pt x="4968786" y="7274810"/>
                  <a:pt x="4943372" y="7272268"/>
                  <a:pt x="4932359" y="7234994"/>
                </a:cubicBezTo>
                <a:cubicBezTo>
                  <a:pt x="4931766" y="7226268"/>
                  <a:pt x="4931766" y="7217458"/>
                  <a:pt x="4932359" y="7208732"/>
                </a:cubicBezTo>
                <a:cubicBezTo>
                  <a:pt x="4932359" y="7154515"/>
                  <a:pt x="4941677" y="7135877"/>
                  <a:pt x="4932359" y="7112157"/>
                </a:cubicBezTo>
                <a:cubicBezTo>
                  <a:pt x="4923041" y="7088437"/>
                  <a:pt x="4897626" y="7095214"/>
                  <a:pt x="4884919" y="7072341"/>
                </a:cubicBezTo>
                <a:cubicBezTo>
                  <a:pt x="4872211" y="7049468"/>
                  <a:pt x="4884919" y="7045233"/>
                  <a:pt x="4895085" y="6987627"/>
                </a:cubicBezTo>
                <a:cubicBezTo>
                  <a:pt x="4901862" y="6952047"/>
                  <a:pt x="4895085" y="6952047"/>
                  <a:pt x="4905250" y="6913925"/>
                </a:cubicBezTo>
                <a:cubicBezTo>
                  <a:pt x="4909317" y="6885291"/>
                  <a:pt x="4915501" y="6856912"/>
                  <a:pt x="4923887" y="6829210"/>
                </a:cubicBezTo>
                <a:cubicBezTo>
                  <a:pt x="4941677" y="6765674"/>
                  <a:pt x="4988271" y="6541180"/>
                  <a:pt x="5069597" y="6186225"/>
                </a:cubicBezTo>
                <a:cubicBezTo>
                  <a:pt x="5198364" y="5626261"/>
                  <a:pt x="5311034" y="5185744"/>
                  <a:pt x="5316117" y="5150164"/>
                </a:cubicBezTo>
                <a:cubicBezTo>
                  <a:pt x="5317472" y="5137719"/>
                  <a:pt x="5320268" y="5125487"/>
                  <a:pt x="5324588" y="5113736"/>
                </a:cubicBezTo>
                <a:cubicBezTo>
                  <a:pt x="5326622" y="5105595"/>
                  <a:pt x="5330095" y="5097861"/>
                  <a:pt x="5334754" y="5090864"/>
                </a:cubicBezTo>
                <a:cubicBezTo>
                  <a:pt x="5341277" y="5082367"/>
                  <a:pt x="5349324" y="5075183"/>
                  <a:pt x="5358474" y="5069685"/>
                </a:cubicBezTo>
                <a:cubicBezTo>
                  <a:pt x="5373638" y="5059358"/>
                  <a:pt x="5386599" y="5046108"/>
                  <a:pt x="5396596" y="5030716"/>
                </a:cubicBezTo>
                <a:cubicBezTo>
                  <a:pt x="5404304" y="5016992"/>
                  <a:pt x="5408371" y="5001540"/>
                  <a:pt x="5408456" y="4985818"/>
                </a:cubicBezTo>
                <a:cubicBezTo>
                  <a:pt x="5409303" y="4976803"/>
                  <a:pt x="5409303" y="4967723"/>
                  <a:pt x="5408456" y="4958708"/>
                </a:cubicBezTo>
                <a:cubicBezTo>
                  <a:pt x="5407186" y="4954863"/>
                  <a:pt x="5407186" y="4950695"/>
                  <a:pt x="5408456" y="4946848"/>
                </a:cubicBezTo>
                <a:cubicBezTo>
                  <a:pt x="5410488" y="4941638"/>
                  <a:pt x="5414386" y="4937403"/>
                  <a:pt x="5419468" y="4934988"/>
                </a:cubicBezTo>
                <a:cubicBezTo>
                  <a:pt x="5435056" y="4926975"/>
                  <a:pt x="5449288" y="4916690"/>
                  <a:pt x="5461826" y="4904491"/>
                </a:cubicBezTo>
                <a:cubicBezTo>
                  <a:pt x="5470043" y="4893182"/>
                  <a:pt x="5474194" y="4879467"/>
                  <a:pt x="5473686" y="4865522"/>
                </a:cubicBezTo>
                <a:cubicBezTo>
                  <a:pt x="5473686" y="4857051"/>
                  <a:pt x="5473686" y="4855357"/>
                  <a:pt x="5469450" y="4828248"/>
                </a:cubicBezTo>
                <a:cubicBezTo>
                  <a:pt x="5465215" y="4801139"/>
                  <a:pt x="5469450" y="4806222"/>
                  <a:pt x="5469450" y="4803681"/>
                </a:cubicBezTo>
                <a:cubicBezTo>
                  <a:pt x="5469450" y="4801139"/>
                  <a:pt x="5486394" y="4788432"/>
                  <a:pt x="5499101" y="4775725"/>
                </a:cubicBezTo>
                <a:cubicBezTo>
                  <a:pt x="5523075" y="4751446"/>
                  <a:pt x="5531801" y="4716035"/>
                  <a:pt x="5521974" y="4683385"/>
                </a:cubicBezTo>
                <a:cubicBezTo>
                  <a:pt x="5518670" y="4676516"/>
                  <a:pt x="5515874" y="4669442"/>
                  <a:pt x="5513502" y="4662207"/>
                </a:cubicBezTo>
                <a:cubicBezTo>
                  <a:pt x="5510283" y="4651999"/>
                  <a:pt x="5507995" y="4641502"/>
                  <a:pt x="5506725" y="4630863"/>
                </a:cubicBezTo>
                <a:cubicBezTo>
                  <a:pt x="5506641" y="4601407"/>
                  <a:pt x="5513671" y="4572376"/>
                  <a:pt x="5527057" y="4546148"/>
                </a:cubicBezTo>
                <a:cubicBezTo>
                  <a:pt x="5556707" y="4489389"/>
                  <a:pt x="5534681" y="4497013"/>
                  <a:pt x="5583815" y="4368247"/>
                </a:cubicBezTo>
                <a:cubicBezTo>
                  <a:pt x="5603978" y="4320917"/>
                  <a:pt x="5618718" y="4271477"/>
                  <a:pt x="5627867" y="4220843"/>
                </a:cubicBezTo>
                <a:cubicBezTo>
                  <a:pt x="5632611" y="4201647"/>
                  <a:pt x="5632611" y="4181595"/>
                  <a:pt x="5627867" y="4162390"/>
                </a:cubicBezTo>
                <a:cubicBezTo>
                  <a:pt x="5622530" y="4147887"/>
                  <a:pt x="5615753" y="4133968"/>
                  <a:pt x="5607535" y="4120879"/>
                </a:cubicBezTo>
                <a:cubicBezTo>
                  <a:pt x="5599911" y="4105631"/>
                  <a:pt x="5592287" y="4102243"/>
                  <a:pt x="5591439" y="4091229"/>
                </a:cubicBezTo>
                <a:cubicBezTo>
                  <a:pt x="5591017" y="4079869"/>
                  <a:pt x="5595337" y="4068848"/>
                  <a:pt x="5603299" y="4060732"/>
                </a:cubicBezTo>
                <a:cubicBezTo>
                  <a:pt x="5608383" y="4053955"/>
                  <a:pt x="5624478" y="4007362"/>
                  <a:pt x="5656670" y="3914176"/>
                </a:cubicBezTo>
                <a:cubicBezTo>
                  <a:pt x="5665989" y="3887914"/>
                  <a:pt x="5681237" y="3829461"/>
                  <a:pt x="5627019" y="3520252"/>
                </a:cubicBezTo>
                <a:cubicBezTo>
                  <a:pt x="5602453" y="3381320"/>
                  <a:pt x="5599065" y="3390639"/>
                  <a:pt x="5592287" y="3328797"/>
                </a:cubicBezTo>
                <a:cubicBezTo>
                  <a:pt x="5578733" y="3196642"/>
                  <a:pt x="5592287" y="3166145"/>
                  <a:pt x="5582969" y="3039073"/>
                </a:cubicBezTo>
                <a:cubicBezTo>
                  <a:pt x="5581274" y="2953536"/>
                  <a:pt x="5564670" y="2868957"/>
                  <a:pt x="5533834" y="2789164"/>
                </a:cubicBezTo>
                <a:cubicBezTo>
                  <a:pt x="5487410" y="2700857"/>
                  <a:pt x="5424467" y="2622327"/>
                  <a:pt x="5348308" y="2557893"/>
                </a:cubicBezTo>
                <a:cubicBezTo>
                  <a:pt x="5289855" y="2496898"/>
                  <a:pt x="5283925" y="2502828"/>
                  <a:pt x="5201752" y="2421502"/>
                </a:cubicBezTo>
                <a:cubicBezTo>
                  <a:pt x="5178879" y="2398629"/>
                  <a:pt x="5117037" y="2331705"/>
                  <a:pt x="5038252" y="2241060"/>
                </a:cubicBezTo>
                <a:cubicBezTo>
                  <a:pt x="4943372" y="2123306"/>
                  <a:pt x="4953537" y="2109752"/>
                  <a:pt x="4854421" y="1986915"/>
                </a:cubicBezTo>
                <a:cubicBezTo>
                  <a:pt x="4769707" y="1883563"/>
                  <a:pt x="4769707" y="1893729"/>
                  <a:pt x="4684992" y="1785294"/>
                </a:cubicBezTo>
                <a:cubicBezTo>
                  <a:pt x="4619762" y="1706738"/>
                  <a:pt x="4563003" y="1621558"/>
                  <a:pt x="4515562" y="1531150"/>
                </a:cubicBezTo>
                <a:cubicBezTo>
                  <a:pt x="4458804" y="1423562"/>
                  <a:pt x="4479982" y="1420174"/>
                  <a:pt x="4413905" y="1289713"/>
                </a:cubicBezTo>
                <a:cubicBezTo>
                  <a:pt x="4374089" y="1204998"/>
                  <a:pt x="4363923" y="1204998"/>
                  <a:pt x="4279208" y="1054206"/>
                </a:cubicBezTo>
                <a:cubicBezTo>
                  <a:pt x="4239308" y="993203"/>
                  <a:pt x="4203643" y="929514"/>
                  <a:pt x="4172468" y="863598"/>
                </a:cubicBezTo>
                <a:cubicBezTo>
                  <a:pt x="4126722" y="734831"/>
                  <a:pt x="4157219" y="700098"/>
                  <a:pt x="4106390" y="617925"/>
                </a:cubicBezTo>
                <a:cubicBezTo>
                  <a:pt x="4069963" y="562141"/>
                  <a:pt x="4019727" y="516640"/>
                  <a:pt x="3960681" y="485770"/>
                </a:cubicBezTo>
                <a:cubicBezTo>
                  <a:pt x="3850636" y="416465"/>
                  <a:pt x="3712636" y="408781"/>
                  <a:pt x="3595560" y="465439"/>
                </a:cubicBezTo>
                <a:cubicBezTo>
                  <a:pt x="3511523" y="508609"/>
                  <a:pt x="3435619" y="565919"/>
                  <a:pt x="3371067" y="634868"/>
                </a:cubicBezTo>
                <a:cubicBezTo>
                  <a:pt x="3326167" y="678920"/>
                  <a:pt x="3286352" y="719583"/>
                  <a:pt x="3244841" y="719583"/>
                </a:cubicBezTo>
                <a:cubicBezTo>
                  <a:pt x="3221799" y="714483"/>
                  <a:pt x="3200705" y="703038"/>
                  <a:pt x="3183847" y="686544"/>
                </a:cubicBezTo>
                <a:cubicBezTo>
                  <a:pt x="3159280" y="668966"/>
                  <a:pt x="3141320" y="643585"/>
                  <a:pt x="3133018" y="614537"/>
                </a:cubicBezTo>
                <a:cubicBezTo>
                  <a:pt x="3130053" y="598576"/>
                  <a:pt x="3130053" y="582209"/>
                  <a:pt x="3133018" y="566249"/>
                </a:cubicBezTo>
                <a:cubicBezTo>
                  <a:pt x="3132170" y="522723"/>
                  <a:pt x="3121751" y="479916"/>
                  <a:pt x="3102520" y="440871"/>
                </a:cubicBezTo>
                <a:cubicBezTo>
                  <a:pt x="3083968" y="388611"/>
                  <a:pt x="3061349" y="337909"/>
                  <a:pt x="3034749" y="289232"/>
                </a:cubicBezTo>
                <a:cubicBezTo>
                  <a:pt x="2976380" y="181153"/>
                  <a:pt x="2885354" y="94286"/>
                  <a:pt x="2774675" y="41018"/>
                </a:cubicBezTo>
                <a:cubicBezTo>
                  <a:pt x="2640546" y="-13691"/>
                  <a:pt x="2490312" y="-13691"/>
                  <a:pt x="2356184" y="41018"/>
                </a:cubicBezTo>
                <a:cubicBezTo>
                  <a:pt x="2087816" y="131248"/>
                  <a:pt x="1941751" y="420370"/>
                  <a:pt x="2028337" y="689933"/>
                </a:cubicBezTo>
                <a:cubicBezTo>
                  <a:pt x="2060427" y="778934"/>
                  <a:pt x="2111934" y="859676"/>
                  <a:pt x="2179130" y="926287"/>
                </a:cubicBezTo>
                <a:cubicBezTo>
                  <a:pt x="2185492" y="933250"/>
                  <a:pt x="2192591" y="939494"/>
                  <a:pt x="2200308" y="944924"/>
                </a:cubicBezTo>
                <a:cubicBezTo>
                  <a:pt x="2207086" y="944924"/>
                  <a:pt x="2211322" y="944924"/>
                  <a:pt x="2213016" y="953396"/>
                </a:cubicBezTo>
                <a:cubicBezTo>
                  <a:pt x="2214710" y="961867"/>
                  <a:pt x="2213016" y="972033"/>
                  <a:pt x="2207086" y="976269"/>
                </a:cubicBezTo>
                <a:cubicBezTo>
                  <a:pt x="2190287" y="1007240"/>
                  <a:pt x="2178554" y="1040702"/>
                  <a:pt x="2172353" y="1075385"/>
                </a:cubicBezTo>
                <a:cubicBezTo>
                  <a:pt x="2165576" y="1105035"/>
                  <a:pt x="2172353" y="1110118"/>
                  <a:pt x="2172353" y="1111812"/>
                </a:cubicBezTo>
                <a:cubicBezTo>
                  <a:pt x="2172353" y="1113506"/>
                  <a:pt x="2179977" y="1111812"/>
                  <a:pt x="2197767" y="1101646"/>
                </a:cubicBezTo>
                <a:cubicBezTo>
                  <a:pt x="2218980" y="1089795"/>
                  <a:pt x="2238379" y="1074953"/>
                  <a:pt x="2255373" y="1057595"/>
                </a:cubicBezTo>
                <a:cubicBezTo>
                  <a:pt x="2263379" y="1049725"/>
                  <a:pt x="2270749" y="1041228"/>
                  <a:pt x="2277399" y="1032180"/>
                </a:cubicBezTo>
                <a:cubicBezTo>
                  <a:pt x="2296884" y="1006766"/>
                  <a:pt x="2299425" y="993211"/>
                  <a:pt x="2310438" y="991517"/>
                </a:cubicBezTo>
                <a:cubicBezTo>
                  <a:pt x="2321450" y="989823"/>
                  <a:pt x="2332464" y="1000836"/>
                  <a:pt x="2341782" y="1009307"/>
                </a:cubicBezTo>
                <a:cubicBezTo>
                  <a:pt x="2379904" y="1045735"/>
                  <a:pt x="2417179" y="1032180"/>
                  <a:pt x="2426497" y="1059289"/>
                </a:cubicBezTo>
                <a:cubicBezTo>
                  <a:pt x="2429115" y="1066439"/>
                  <a:pt x="2431105" y="1073809"/>
                  <a:pt x="2432427" y="1081315"/>
                </a:cubicBezTo>
                <a:lnTo>
                  <a:pt x="2442593" y="1121131"/>
                </a:lnTo>
                <a:cubicBezTo>
                  <a:pt x="2449370" y="1148240"/>
                  <a:pt x="2474785" y="1167724"/>
                  <a:pt x="2506976" y="1193138"/>
                </a:cubicBezTo>
                <a:cubicBezTo>
                  <a:pt x="2531238" y="1212097"/>
                  <a:pt x="2557348" y="1228558"/>
                  <a:pt x="2584913" y="1242273"/>
                </a:cubicBezTo>
                <a:cubicBezTo>
                  <a:pt x="2618232" y="1259436"/>
                  <a:pt x="2653126" y="1273338"/>
                  <a:pt x="2689113" y="1283783"/>
                </a:cubicBezTo>
                <a:cubicBezTo>
                  <a:pt x="2713680" y="1291407"/>
                  <a:pt x="2739094" y="1297337"/>
                  <a:pt x="2781452" y="1312586"/>
                </a:cubicBezTo>
                <a:cubicBezTo>
                  <a:pt x="2781452" y="1312586"/>
                  <a:pt x="2804325" y="1318516"/>
                  <a:pt x="2804325" y="1321905"/>
                </a:cubicBezTo>
                <a:cubicBezTo>
                  <a:pt x="2804325" y="1325293"/>
                  <a:pt x="2784840" y="1321905"/>
                  <a:pt x="2767050" y="1326988"/>
                </a:cubicBezTo>
                <a:cubicBezTo>
                  <a:pt x="2753013" y="1334442"/>
                  <a:pt x="2742610" y="1347285"/>
                  <a:pt x="2738247" y="1362568"/>
                </a:cubicBezTo>
                <a:cubicBezTo>
                  <a:pt x="2731470" y="1387135"/>
                  <a:pt x="2743330" y="1406619"/>
                  <a:pt x="2738247" y="1410008"/>
                </a:cubicBezTo>
                <a:cubicBezTo>
                  <a:pt x="2733164" y="1413397"/>
                  <a:pt x="2728081" y="1402384"/>
                  <a:pt x="2714527" y="1398148"/>
                </a:cubicBezTo>
                <a:cubicBezTo>
                  <a:pt x="2692671" y="1393845"/>
                  <a:pt x="2670035" y="1399427"/>
                  <a:pt x="2652685" y="1413397"/>
                </a:cubicBezTo>
                <a:cubicBezTo>
                  <a:pt x="2635192" y="1426858"/>
                  <a:pt x="2623645" y="1446613"/>
                  <a:pt x="2620494" y="1468461"/>
                </a:cubicBezTo>
                <a:cubicBezTo>
                  <a:pt x="2620494" y="1485404"/>
                  <a:pt x="2627271" y="1498111"/>
                  <a:pt x="2620494" y="1501500"/>
                </a:cubicBezTo>
                <a:cubicBezTo>
                  <a:pt x="2613717" y="1504888"/>
                  <a:pt x="2611175" y="1501500"/>
                  <a:pt x="2598468" y="1492181"/>
                </a:cubicBezTo>
                <a:cubicBezTo>
                  <a:pt x="2584422" y="1487649"/>
                  <a:pt x="2569309" y="1487649"/>
                  <a:pt x="2555263" y="1492181"/>
                </a:cubicBezTo>
                <a:cubicBezTo>
                  <a:pt x="2534712" y="1498882"/>
                  <a:pt x="2519242" y="1515969"/>
                  <a:pt x="2514601" y="1537080"/>
                </a:cubicBezTo>
                <a:cubicBezTo>
                  <a:pt x="2514601" y="1558259"/>
                  <a:pt x="2525613" y="1574355"/>
                  <a:pt x="2514601" y="1582826"/>
                </a:cubicBezTo>
                <a:cubicBezTo>
                  <a:pt x="2503587" y="1591298"/>
                  <a:pt x="2506129" y="1582826"/>
                  <a:pt x="2497657" y="1588756"/>
                </a:cubicBezTo>
                <a:cubicBezTo>
                  <a:pt x="2489186" y="1594686"/>
                  <a:pt x="2482409" y="1602311"/>
                  <a:pt x="2474785" y="1614171"/>
                </a:cubicBezTo>
                <a:cubicBezTo>
                  <a:pt x="2450217" y="1651445"/>
                  <a:pt x="2441746" y="1651445"/>
                  <a:pt x="2436663" y="1671777"/>
                </a:cubicBezTo>
                <a:cubicBezTo>
                  <a:pt x="2435917" y="1680511"/>
                  <a:pt x="2435917" y="1689304"/>
                  <a:pt x="2436663" y="1698038"/>
                </a:cubicBezTo>
                <a:cubicBezTo>
                  <a:pt x="2434630" y="1713787"/>
                  <a:pt x="2434630" y="1729730"/>
                  <a:pt x="2436663" y="1745478"/>
                </a:cubicBezTo>
                <a:cubicBezTo>
                  <a:pt x="2438086" y="1756440"/>
                  <a:pt x="2440645" y="1767233"/>
                  <a:pt x="2444287" y="1777670"/>
                </a:cubicBezTo>
                <a:cubicBezTo>
                  <a:pt x="2444431" y="1779364"/>
                  <a:pt x="2444431" y="1781059"/>
                  <a:pt x="2444287" y="1782753"/>
                </a:cubicBezTo>
                <a:cubicBezTo>
                  <a:pt x="2444287" y="1790377"/>
                  <a:pt x="2437510" y="1792919"/>
                  <a:pt x="2431580" y="1800543"/>
                </a:cubicBezTo>
                <a:cubicBezTo>
                  <a:pt x="2425523" y="1808667"/>
                  <a:pt x="2421990" y="1818384"/>
                  <a:pt x="2421414" y="1828499"/>
                </a:cubicBezTo>
                <a:cubicBezTo>
                  <a:pt x="2421414" y="1840359"/>
                  <a:pt x="2421414" y="1847136"/>
                  <a:pt x="2421414" y="1849677"/>
                </a:cubicBezTo>
                <a:cubicBezTo>
                  <a:pt x="2421414" y="1852219"/>
                  <a:pt x="2414637" y="1849677"/>
                  <a:pt x="2412095" y="1849677"/>
                </a:cubicBezTo>
                <a:cubicBezTo>
                  <a:pt x="2392611" y="1839512"/>
                  <a:pt x="2362961" y="1855607"/>
                  <a:pt x="2357031" y="1858149"/>
                </a:cubicBezTo>
                <a:cubicBezTo>
                  <a:pt x="2343264" y="1864943"/>
                  <a:pt x="2331998" y="1875914"/>
                  <a:pt x="2324839" y="1889493"/>
                </a:cubicBezTo>
                <a:cubicBezTo>
                  <a:pt x="2315520" y="1908978"/>
                  <a:pt x="2324839" y="1929310"/>
                  <a:pt x="2313826" y="1931004"/>
                </a:cubicBezTo>
                <a:cubicBezTo>
                  <a:pt x="2302814" y="1932698"/>
                  <a:pt x="2308744" y="1931004"/>
                  <a:pt x="2301966" y="1923379"/>
                </a:cubicBezTo>
                <a:cubicBezTo>
                  <a:pt x="2291369" y="1914891"/>
                  <a:pt x="2278272" y="1910130"/>
                  <a:pt x="2264692" y="1909825"/>
                </a:cubicBezTo>
                <a:cubicBezTo>
                  <a:pt x="2255789" y="1907597"/>
                  <a:pt x="2246478" y="1907597"/>
                  <a:pt x="2237583" y="1909825"/>
                </a:cubicBezTo>
                <a:cubicBezTo>
                  <a:pt x="2222047" y="1916255"/>
                  <a:pt x="2208772" y="1927166"/>
                  <a:pt x="2199462" y="1941170"/>
                </a:cubicBezTo>
                <a:cubicBezTo>
                  <a:pt x="2171506" y="1972514"/>
                  <a:pt x="2174894" y="1976750"/>
                  <a:pt x="2157104" y="1995387"/>
                </a:cubicBezTo>
                <a:cubicBezTo>
                  <a:pt x="2139314" y="2014024"/>
                  <a:pt x="2129996" y="2014871"/>
                  <a:pt x="2113900" y="2035203"/>
                </a:cubicBezTo>
                <a:cubicBezTo>
                  <a:pt x="2102345" y="2047876"/>
                  <a:pt x="2093670" y="2062905"/>
                  <a:pt x="2088485" y="2079254"/>
                </a:cubicBezTo>
                <a:cubicBezTo>
                  <a:pt x="2082877" y="2105330"/>
                  <a:pt x="2085240" y="2132481"/>
                  <a:pt x="2095262" y="2157192"/>
                </a:cubicBezTo>
                <a:cubicBezTo>
                  <a:pt x="2104827" y="2186605"/>
                  <a:pt x="2117313" y="2214985"/>
                  <a:pt x="2132537" y="2241907"/>
                </a:cubicBezTo>
                <a:lnTo>
                  <a:pt x="2144397" y="2262238"/>
                </a:lnTo>
                <a:cubicBezTo>
                  <a:pt x="2144397" y="2267321"/>
                  <a:pt x="2150327" y="2269863"/>
                  <a:pt x="2150327" y="2273251"/>
                </a:cubicBezTo>
                <a:cubicBezTo>
                  <a:pt x="2150327" y="2276640"/>
                  <a:pt x="2144397" y="2285959"/>
                  <a:pt x="2138467" y="2291889"/>
                </a:cubicBezTo>
                <a:cubicBezTo>
                  <a:pt x="2117288" y="2313067"/>
                  <a:pt x="2120677" y="2325774"/>
                  <a:pt x="2108817" y="2330010"/>
                </a:cubicBezTo>
                <a:cubicBezTo>
                  <a:pt x="2096957" y="2334246"/>
                  <a:pt x="2093568" y="2330010"/>
                  <a:pt x="2074931" y="2316456"/>
                </a:cubicBezTo>
                <a:cubicBezTo>
                  <a:pt x="2051244" y="2305875"/>
                  <a:pt x="2026914" y="2296819"/>
                  <a:pt x="2002076" y="2289347"/>
                </a:cubicBezTo>
                <a:cubicBezTo>
                  <a:pt x="1984828" y="2283646"/>
                  <a:pt x="1967301" y="2278843"/>
                  <a:pt x="1949553" y="2274946"/>
                </a:cubicBezTo>
                <a:cubicBezTo>
                  <a:pt x="1934609" y="2271176"/>
                  <a:pt x="1919216" y="2269464"/>
                  <a:pt x="1903807" y="2269863"/>
                </a:cubicBezTo>
                <a:cubicBezTo>
                  <a:pt x="1894522" y="2268787"/>
                  <a:pt x="1885136" y="2268787"/>
                  <a:pt x="1875851" y="2269863"/>
                </a:cubicBezTo>
                <a:cubicBezTo>
                  <a:pt x="1853478" y="2277834"/>
                  <a:pt x="1834392" y="2293032"/>
                  <a:pt x="1821634" y="2313067"/>
                </a:cubicBezTo>
                <a:cubicBezTo>
                  <a:pt x="1795372" y="2349495"/>
                  <a:pt x="1759792" y="2378298"/>
                  <a:pt x="1736919" y="2415572"/>
                </a:cubicBezTo>
                <a:cubicBezTo>
                  <a:pt x="1636803" y="2551124"/>
                  <a:pt x="1528148" y="2680153"/>
                  <a:pt x="1411614" y="2801871"/>
                </a:cubicBezTo>
                <a:cubicBezTo>
                  <a:pt x="1380270" y="2834063"/>
                  <a:pt x="1387047" y="2824744"/>
                  <a:pt x="1163400" y="3034837"/>
                </a:cubicBezTo>
                <a:lnTo>
                  <a:pt x="929587" y="3255095"/>
                </a:lnTo>
                <a:cubicBezTo>
                  <a:pt x="915186" y="3268649"/>
                  <a:pt x="823694" y="3350823"/>
                  <a:pt x="803362" y="3372001"/>
                </a:cubicBezTo>
                <a:cubicBezTo>
                  <a:pt x="798466" y="3377813"/>
                  <a:pt x="793078" y="3383201"/>
                  <a:pt x="787267" y="3388097"/>
                </a:cubicBezTo>
                <a:cubicBezTo>
                  <a:pt x="772018" y="3400804"/>
                  <a:pt x="772018" y="3398263"/>
                  <a:pt x="763546" y="3406734"/>
                </a:cubicBezTo>
                <a:cubicBezTo>
                  <a:pt x="755075" y="3415206"/>
                  <a:pt x="763546" y="3412664"/>
                  <a:pt x="756770" y="3411817"/>
                </a:cubicBezTo>
                <a:cubicBezTo>
                  <a:pt x="749992" y="3410970"/>
                  <a:pt x="750840" y="3394027"/>
                  <a:pt x="750840" y="3391485"/>
                </a:cubicBezTo>
                <a:cubicBezTo>
                  <a:pt x="737336" y="3345545"/>
                  <a:pt x="715514" y="3302476"/>
                  <a:pt x="686456" y="3264413"/>
                </a:cubicBezTo>
                <a:cubicBezTo>
                  <a:pt x="610679" y="3188526"/>
                  <a:pt x="498678" y="3161672"/>
                  <a:pt x="396732" y="3194948"/>
                </a:cubicBezTo>
                <a:cubicBezTo>
                  <a:pt x="287475" y="3228986"/>
                  <a:pt x="207216" y="3322392"/>
                  <a:pt x="190028" y="3435538"/>
                </a:cubicBezTo>
                <a:cubicBezTo>
                  <a:pt x="179989" y="3502937"/>
                  <a:pt x="195060" y="3571674"/>
                  <a:pt x="232385" y="3628687"/>
                </a:cubicBezTo>
                <a:cubicBezTo>
                  <a:pt x="257893" y="3664056"/>
                  <a:pt x="291237" y="3693045"/>
                  <a:pt x="329807" y="3713402"/>
                </a:cubicBezTo>
                <a:cubicBezTo>
                  <a:pt x="355221" y="3726956"/>
                  <a:pt x="395037" y="3727803"/>
                  <a:pt x="395037" y="3737969"/>
                </a:cubicBezTo>
                <a:cubicBezTo>
                  <a:pt x="395037" y="3748135"/>
                  <a:pt x="386566" y="3747288"/>
                  <a:pt x="383177" y="3748135"/>
                </a:cubicBezTo>
                <a:cubicBezTo>
                  <a:pt x="347012" y="3771838"/>
                  <a:pt x="312220" y="3797574"/>
                  <a:pt x="278979" y="3825225"/>
                </a:cubicBezTo>
                <a:cubicBezTo>
                  <a:pt x="184098" y="3885373"/>
                  <a:pt x="189181" y="3895539"/>
                  <a:pt x="63803" y="3981101"/>
                </a:cubicBezTo>
                <a:cubicBezTo>
                  <a:pt x="55611" y="3986581"/>
                  <a:pt x="47953" y="3992825"/>
                  <a:pt x="40930" y="3999737"/>
                </a:cubicBezTo>
                <a:cubicBezTo>
                  <a:pt x="33306" y="4009056"/>
                  <a:pt x="15516" y="4031082"/>
                  <a:pt x="267" y="4135281"/>
                </a:cubicBezTo>
                <a:cubicBezTo>
                  <a:pt x="-89" y="4139229"/>
                  <a:pt x="-89" y="4143194"/>
                  <a:pt x="267" y="4147141"/>
                </a:cubicBezTo>
                <a:cubicBezTo>
                  <a:pt x="267" y="4178485"/>
                  <a:pt x="31611" y="4203053"/>
                  <a:pt x="51096" y="4216608"/>
                </a:cubicBezTo>
                <a:cubicBezTo>
                  <a:pt x="101408" y="4255661"/>
                  <a:pt x="154651" y="4290783"/>
                  <a:pt x="210359" y="4321654"/>
                </a:cubicBezTo>
                <a:cubicBezTo>
                  <a:pt x="240857" y="4337750"/>
                  <a:pt x="304393" y="4370788"/>
                  <a:pt x="321336" y="4381801"/>
                </a:cubicBezTo>
                <a:lnTo>
                  <a:pt x="340820" y="4392814"/>
                </a:lnTo>
                <a:cubicBezTo>
                  <a:pt x="345344" y="4396169"/>
                  <a:pt x="350545" y="4398490"/>
                  <a:pt x="356069" y="4399591"/>
                </a:cubicBezTo>
                <a:cubicBezTo>
                  <a:pt x="361634" y="4400921"/>
                  <a:pt x="367446" y="4400921"/>
                  <a:pt x="373011" y="4399591"/>
                </a:cubicBezTo>
                <a:cubicBezTo>
                  <a:pt x="407745" y="4384342"/>
                  <a:pt x="395885" y="4399591"/>
                  <a:pt x="441631" y="4371636"/>
                </a:cubicBezTo>
                <a:cubicBezTo>
                  <a:pt x="571659" y="4299111"/>
                  <a:pt x="697520" y="4219361"/>
                  <a:pt x="818611" y="4132739"/>
                </a:cubicBezTo>
                <a:cubicBezTo>
                  <a:pt x="972792" y="4006515"/>
                  <a:pt x="1089699" y="3903163"/>
                  <a:pt x="1157470" y="3842169"/>
                </a:cubicBezTo>
                <a:cubicBezTo>
                  <a:pt x="1376882" y="3646477"/>
                  <a:pt x="1486164" y="3548208"/>
                  <a:pt x="1614930" y="3418595"/>
                </a:cubicBezTo>
                <a:cubicBezTo>
                  <a:pt x="1794525" y="3238999"/>
                  <a:pt x="1747085" y="3266955"/>
                  <a:pt x="1921597" y="3094984"/>
                </a:cubicBezTo>
                <a:cubicBezTo>
                  <a:pt x="2033827" y="2984440"/>
                  <a:pt x="2139077" y="2867025"/>
                  <a:pt x="2236736" y="2743418"/>
                </a:cubicBezTo>
                <a:cubicBezTo>
                  <a:pt x="2280788" y="2680729"/>
                  <a:pt x="2309590" y="2613804"/>
                  <a:pt x="2329922" y="2588390"/>
                </a:cubicBezTo>
                <a:cubicBezTo>
                  <a:pt x="2336454" y="2581274"/>
                  <a:pt x="2340850" y="2572472"/>
                  <a:pt x="2342629" y="2562976"/>
                </a:cubicBezTo>
                <a:cubicBezTo>
                  <a:pt x="2344273" y="2553445"/>
                  <a:pt x="2344273" y="2543703"/>
                  <a:pt x="2342629" y="2534173"/>
                </a:cubicBezTo>
                <a:cubicBezTo>
                  <a:pt x="2336699" y="2497745"/>
                  <a:pt x="2333311" y="2479108"/>
                  <a:pt x="2331616" y="2472331"/>
                </a:cubicBezTo>
                <a:cubicBezTo>
                  <a:pt x="2329922" y="2465554"/>
                  <a:pt x="2319756" y="2446069"/>
                  <a:pt x="2322298" y="2443528"/>
                </a:cubicBezTo>
                <a:cubicBezTo>
                  <a:pt x="2324839" y="2440986"/>
                  <a:pt x="2338394" y="2450305"/>
                  <a:pt x="2341782" y="2453694"/>
                </a:cubicBezTo>
                <a:cubicBezTo>
                  <a:pt x="2368891" y="2474872"/>
                  <a:pt x="2400235" y="2490968"/>
                  <a:pt x="2426497" y="2510452"/>
                </a:cubicBezTo>
                <a:cubicBezTo>
                  <a:pt x="2454054" y="2535333"/>
                  <a:pt x="2487635" y="2552564"/>
                  <a:pt x="2523919" y="2560434"/>
                </a:cubicBezTo>
                <a:cubicBezTo>
                  <a:pt x="2543700" y="2562569"/>
                  <a:pt x="2563676" y="2559045"/>
                  <a:pt x="2581525" y="2550268"/>
                </a:cubicBezTo>
                <a:cubicBezTo>
                  <a:pt x="2597070" y="2541585"/>
                  <a:pt x="2610633" y="2529759"/>
                  <a:pt x="2621341" y="2515535"/>
                </a:cubicBezTo>
                <a:cubicBezTo>
                  <a:pt x="2639131" y="2496051"/>
                  <a:pt x="2647603" y="2485885"/>
                  <a:pt x="2649297" y="2472331"/>
                </a:cubicBezTo>
                <a:cubicBezTo>
                  <a:pt x="2649577" y="2463986"/>
                  <a:pt x="2651898" y="2455837"/>
                  <a:pt x="2656074" y="2448611"/>
                </a:cubicBezTo>
                <a:cubicBezTo>
                  <a:pt x="2660183" y="2444934"/>
                  <a:pt x="2665130" y="2442316"/>
                  <a:pt x="2670475" y="2440986"/>
                </a:cubicBezTo>
                <a:cubicBezTo>
                  <a:pt x="2690807" y="2434209"/>
                  <a:pt x="2700125" y="2433362"/>
                  <a:pt x="2708597" y="2430821"/>
                </a:cubicBezTo>
                <a:cubicBezTo>
                  <a:pt x="2728454" y="2423213"/>
                  <a:pt x="2744965" y="2408803"/>
                  <a:pt x="2755190" y="2390158"/>
                </a:cubicBezTo>
                <a:cubicBezTo>
                  <a:pt x="2760273" y="2380839"/>
                  <a:pt x="2767897" y="2362202"/>
                  <a:pt x="2767897" y="2362202"/>
                </a:cubicBezTo>
                <a:cubicBezTo>
                  <a:pt x="2778148" y="2359228"/>
                  <a:pt x="2787873" y="2354654"/>
                  <a:pt x="2796700" y="2348647"/>
                </a:cubicBezTo>
                <a:cubicBezTo>
                  <a:pt x="2803275" y="2343404"/>
                  <a:pt x="2809501" y="2337744"/>
                  <a:pt x="2815338" y="2331705"/>
                </a:cubicBezTo>
                <a:lnTo>
                  <a:pt x="2832281" y="2303749"/>
                </a:lnTo>
                <a:cubicBezTo>
                  <a:pt x="2835703" y="2299835"/>
                  <a:pt x="2839379" y="2296158"/>
                  <a:pt x="2843294" y="2292736"/>
                </a:cubicBezTo>
                <a:cubicBezTo>
                  <a:pt x="2852926" y="2285891"/>
                  <a:pt x="2864514" y="2282324"/>
                  <a:pt x="2876332" y="2282570"/>
                </a:cubicBezTo>
                <a:lnTo>
                  <a:pt x="2890734" y="2282570"/>
                </a:lnTo>
                <a:cubicBezTo>
                  <a:pt x="2901052" y="2285374"/>
                  <a:pt x="2910803" y="2289957"/>
                  <a:pt x="2919537" y="2296124"/>
                </a:cubicBezTo>
                <a:cubicBezTo>
                  <a:pt x="2934862" y="2304265"/>
                  <a:pt x="2952584" y="2306663"/>
                  <a:pt x="2969518" y="2302902"/>
                </a:cubicBezTo>
                <a:cubicBezTo>
                  <a:pt x="2983496" y="2297454"/>
                  <a:pt x="2995780" y="2288390"/>
                  <a:pt x="3005098" y="2276640"/>
                </a:cubicBezTo>
                <a:cubicBezTo>
                  <a:pt x="3016620" y="2265932"/>
                  <a:pt x="3026616" y="2253674"/>
                  <a:pt x="3034749" y="2240213"/>
                </a:cubicBezTo>
                <a:cubicBezTo>
                  <a:pt x="3043220" y="2229081"/>
                  <a:pt x="3050082" y="2216823"/>
                  <a:pt x="3055080" y="2203785"/>
                </a:cubicBezTo>
                <a:cubicBezTo>
                  <a:pt x="3055080" y="2195314"/>
                  <a:pt x="3055080" y="2188536"/>
                  <a:pt x="3060163" y="2188536"/>
                </a:cubicBezTo>
                <a:cubicBezTo>
                  <a:pt x="3065246" y="2188536"/>
                  <a:pt x="3074565" y="2213104"/>
                  <a:pt x="3077106" y="2219881"/>
                </a:cubicBezTo>
                <a:cubicBezTo>
                  <a:pt x="3086425" y="2245296"/>
                  <a:pt x="3097438" y="2258003"/>
                  <a:pt x="3151655" y="2322386"/>
                </a:cubicBezTo>
                <a:cubicBezTo>
                  <a:pt x="3247383" y="2435904"/>
                  <a:pt x="3242300" y="2430821"/>
                  <a:pt x="3247383" y="2435904"/>
                </a:cubicBezTo>
                <a:cubicBezTo>
                  <a:pt x="3299906" y="2491815"/>
                  <a:pt x="3355818" y="2526548"/>
                  <a:pt x="3380385" y="2557046"/>
                </a:cubicBezTo>
                <a:cubicBezTo>
                  <a:pt x="3387755" y="2569668"/>
                  <a:pt x="3398260" y="2580181"/>
                  <a:pt x="3410882" y="2587543"/>
                </a:cubicBezTo>
                <a:cubicBezTo>
                  <a:pt x="3418337" y="2589983"/>
                  <a:pt x="3424860" y="2594727"/>
                  <a:pt x="3429519" y="2601097"/>
                </a:cubicBezTo>
                <a:cubicBezTo>
                  <a:pt x="3432061" y="2608222"/>
                  <a:pt x="3432061" y="2615999"/>
                  <a:pt x="3429519" y="2623123"/>
                </a:cubicBezTo>
                <a:cubicBezTo>
                  <a:pt x="3427825" y="2640871"/>
                  <a:pt x="3427825" y="2658746"/>
                  <a:pt x="3429519" y="2676494"/>
                </a:cubicBezTo>
                <a:cubicBezTo>
                  <a:pt x="3429519" y="2723934"/>
                  <a:pt x="3424437" y="2749348"/>
                  <a:pt x="3438838" y="2761208"/>
                </a:cubicBezTo>
                <a:cubicBezTo>
                  <a:pt x="3453239" y="2773068"/>
                  <a:pt x="3452393" y="2761208"/>
                  <a:pt x="3468488" y="2775610"/>
                </a:cubicBezTo>
                <a:cubicBezTo>
                  <a:pt x="3475859" y="2780142"/>
                  <a:pt x="3482212" y="2786207"/>
                  <a:pt x="3487125" y="2793400"/>
                </a:cubicBezTo>
                <a:cubicBezTo>
                  <a:pt x="3493903" y="2803566"/>
                  <a:pt x="3493055" y="2810343"/>
                  <a:pt x="3495597" y="2828980"/>
                </a:cubicBezTo>
                <a:cubicBezTo>
                  <a:pt x="3498139" y="2847617"/>
                  <a:pt x="3501527" y="2868796"/>
                  <a:pt x="3510845" y="2878962"/>
                </a:cubicBezTo>
                <a:cubicBezTo>
                  <a:pt x="3519825" y="2888128"/>
                  <a:pt x="3531347" y="2894337"/>
                  <a:pt x="3543884" y="2896752"/>
                </a:cubicBezTo>
                <a:cubicBezTo>
                  <a:pt x="3558455" y="2899751"/>
                  <a:pt x="3573111" y="2902012"/>
                  <a:pt x="3587936" y="2903529"/>
                </a:cubicBezTo>
                <a:cubicBezTo>
                  <a:pt x="3610809" y="2909459"/>
                  <a:pt x="3622669" y="2929790"/>
                  <a:pt x="3637071" y="2951816"/>
                </a:cubicBezTo>
                <a:cubicBezTo>
                  <a:pt x="3652743" y="2977748"/>
                  <a:pt x="3663163" y="3006542"/>
                  <a:pt x="3667568" y="3036531"/>
                </a:cubicBezTo>
                <a:cubicBezTo>
                  <a:pt x="3676886" y="3084819"/>
                  <a:pt x="3667568" y="3093290"/>
                  <a:pt x="3677734" y="3128023"/>
                </a:cubicBezTo>
                <a:cubicBezTo>
                  <a:pt x="3686036" y="3149769"/>
                  <a:pt x="3699421" y="3169228"/>
                  <a:pt x="3716702" y="3184782"/>
                </a:cubicBezTo>
                <a:cubicBezTo>
                  <a:pt x="3732968" y="3201149"/>
                  <a:pt x="3753554" y="3212594"/>
                  <a:pt x="3776003" y="3217821"/>
                </a:cubicBezTo>
                <a:cubicBezTo>
                  <a:pt x="3804806" y="3223751"/>
                  <a:pt x="3822596" y="3217821"/>
                  <a:pt x="3826832" y="3222056"/>
                </a:cubicBezTo>
                <a:cubicBezTo>
                  <a:pt x="3831067" y="3226292"/>
                  <a:pt x="3808194" y="3249165"/>
                  <a:pt x="3790404" y="3270344"/>
                </a:cubicBezTo>
                <a:cubicBezTo>
                  <a:pt x="3766854" y="3303823"/>
                  <a:pt x="3750673" y="3341945"/>
                  <a:pt x="3742964" y="3382167"/>
                </a:cubicBezTo>
                <a:cubicBezTo>
                  <a:pt x="3726868" y="3432149"/>
                  <a:pt x="3725174" y="3443162"/>
                  <a:pt x="3689594" y="3581247"/>
                </a:cubicBezTo>
                <a:cubicBezTo>
                  <a:pt x="3689594" y="3581247"/>
                  <a:pt x="3689594" y="3594801"/>
                  <a:pt x="3672651" y="3686293"/>
                </a:cubicBezTo>
                <a:cubicBezTo>
                  <a:pt x="3670533" y="3698627"/>
                  <a:pt x="3670533" y="3711233"/>
                  <a:pt x="3672651" y="3723568"/>
                </a:cubicBezTo>
                <a:cubicBezTo>
                  <a:pt x="3676124" y="3738215"/>
                  <a:pt x="3682478" y="3752032"/>
                  <a:pt x="3691288" y="3764230"/>
                </a:cubicBezTo>
                <a:lnTo>
                  <a:pt x="3738728" y="3843015"/>
                </a:lnTo>
                <a:cubicBezTo>
                  <a:pt x="3780238" y="3913329"/>
                  <a:pt x="3774308" y="3920106"/>
                  <a:pt x="3792098" y="3937049"/>
                </a:cubicBezTo>
                <a:cubicBezTo>
                  <a:pt x="3799214" y="3943156"/>
                  <a:pt x="3804044" y="3951535"/>
                  <a:pt x="3805653" y="3960769"/>
                </a:cubicBezTo>
                <a:cubicBezTo>
                  <a:pt x="3806839" y="3971401"/>
                  <a:pt x="3804467" y="3982134"/>
                  <a:pt x="3798876" y="3991266"/>
                </a:cubicBezTo>
                <a:cubicBezTo>
                  <a:pt x="3782441" y="4043027"/>
                  <a:pt x="3774478" y="4097083"/>
                  <a:pt x="3775156" y="4151377"/>
                </a:cubicBezTo>
                <a:cubicBezTo>
                  <a:pt x="3775156" y="4185263"/>
                  <a:pt x="3760754" y="4334361"/>
                  <a:pt x="3759907" y="4529205"/>
                </a:cubicBezTo>
                <a:cubicBezTo>
                  <a:pt x="3759484" y="4572765"/>
                  <a:pt x="3761432" y="4616317"/>
                  <a:pt x="3765837" y="4659665"/>
                </a:cubicBezTo>
                <a:cubicBezTo>
                  <a:pt x="3765837" y="4689316"/>
                  <a:pt x="3773462" y="4718119"/>
                  <a:pt x="3779392" y="4753699"/>
                </a:cubicBezTo>
                <a:cubicBezTo>
                  <a:pt x="3790404" y="4824859"/>
                  <a:pt x="3791252" y="4821471"/>
                  <a:pt x="3793793" y="4849427"/>
                </a:cubicBezTo>
                <a:cubicBezTo>
                  <a:pt x="3799299" y="4887065"/>
                  <a:pt x="3799299" y="4925306"/>
                  <a:pt x="3793793" y="4962944"/>
                </a:cubicBezTo>
                <a:cubicBezTo>
                  <a:pt x="3789642" y="4981302"/>
                  <a:pt x="3787354" y="5000041"/>
                  <a:pt x="3787016" y="5018856"/>
                </a:cubicBezTo>
                <a:cubicBezTo>
                  <a:pt x="3787439" y="5035663"/>
                  <a:pt x="3789388" y="5052403"/>
                  <a:pt x="3792946" y="5068838"/>
                </a:cubicBezTo>
                <a:cubicBezTo>
                  <a:pt x="3799384" y="5097945"/>
                  <a:pt x="3808788" y="5126325"/>
                  <a:pt x="3820902" y="5153552"/>
                </a:cubicBezTo>
                <a:cubicBezTo>
                  <a:pt x="3838692" y="5200992"/>
                  <a:pt x="3850552" y="5229796"/>
                  <a:pt x="3859023" y="5260293"/>
                </a:cubicBezTo>
                <a:cubicBezTo>
                  <a:pt x="3867494" y="5291680"/>
                  <a:pt x="3873424" y="5323694"/>
                  <a:pt x="3876813" y="5356021"/>
                </a:cubicBezTo>
                <a:cubicBezTo>
                  <a:pt x="3890368" y="5472080"/>
                  <a:pt x="3896298" y="5576279"/>
                  <a:pt x="3897992" y="5610165"/>
                </a:cubicBezTo>
                <a:cubicBezTo>
                  <a:pt x="3897145" y="5675319"/>
                  <a:pt x="3901126" y="5740439"/>
                  <a:pt x="3909852" y="5805009"/>
                </a:cubicBezTo>
                <a:cubicBezTo>
                  <a:pt x="3912139" y="5809244"/>
                  <a:pt x="3912139" y="5814328"/>
                  <a:pt x="3909852" y="5818563"/>
                </a:cubicBezTo>
                <a:cubicBezTo>
                  <a:pt x="3909852" y="5818563"/>
                  <a:pt x="3903075" y="5818563"/>
                  <a:pt x="3886979" y="5825340"/>
                </a:cubicBezTo>
                <a:cubicBezTo>
                  <a:pt x="3870883" y="5832118"/>
                  <a:pt x="3862412" y="5830423"/>
                  <a:pt x="3856482" y="5825340"/>
                </a:cubicBezTo>
                <a:cubicBezTo>
                  <a:pt x="3850721" y="5823078"/>
                  <a:pt x="3845554" y="5819614"/>
                  <a:pt x="3841233" y="5815174"/>
                </a:cubicBezTo>
                <a:cubicBezTo>
                  <a:pt x="3831067" y="5806703"/>
                  <a:pt x="3829373" y="5799079"/>
                  <a:pt x="3823443" y="5799079"/>
                </a:cubicBezTo>
                <a:cubicBezTo>
                  <a:pt x="3817513" y="5799079"/>
                  <a:pt x="3816666" y="5799079"/>
                  <a:pt x="3814972" y="5805856"/>
                </a:cubicBezTo>
                <a:lnTo>
                  <a:pt x="3739576" y="5878710"/>
                </a:lnTo>
                <a:cubicBezTo>
                  <a:pt x="3736187" y="5880973"/>
                  <a:pt x="3733476" y="5884225"/>
                  <a:pt x="3731951" y="5888029"/>
                </a:cubicBezTo>
                <a:cubicBezTo>
                  <a:pt x="3727292" y="5904464"/>
                  <a:pt x="3730088" y="5922110"/>
                  <a:pt x="3739576" y="5936316"/>
                </a:cubicBezTo>
                <a:cubicBezTo>
                  <a:pt x="3752960" y="5974828"/>
                  <a:pt x="3769988" y="6011984"/>
                  <a:pt x="3790404" y="6047293"/>
                </a:cubicBezTo>
                <a:cubicBezTo>
                  <a:pt x="3814378" y="6093691"/>
                  <a:pt x="3842673" y="6137666"/>
                  <a:pt x="3875119" y="6178601"/>
                </a:cubicBezTo>
                <a:cubicBezTo>
                  <a:pt x="3875119" y="6178601"/>
                  <a:pt x="3880202" y="6178601"/>
                  <a:pt x="3880202" y="6184531"/>
                </a:cubicBezTo>
                <a:cubicBezTo>
                  <a:pt x="3880202" y="6190461"/>
                  <a:pt x="3875119" y="6192155"/>
                  <a:pt x="3871730" y="6194697"/>
                </a:cubicBezTo>
                <a:cubicBezTo>
                  <a:pt x="3863090" y="6206023"/>
                  <a:pt x="3859955" y="6220645"/>
                  <a:pt x="3863259" y="6234513"/>
                </a:cubicBezTo>
                <a:cubicBezTo>
                  <a:pt x="3870206" y="6253565"/>
                  <a:pt x="3885030" y="6268695"/>
                  <a:pt x="3903922" y="6276023"/>
                </a:cubicBezTo>
                <a:cubicBezTo>
                  <a:pt x="3922559" y="6286189"/>
                  <a:pt x="3942044" y="6289577"/>
                  <a:pt x="3941196" y="6292965"/>
                </a:cubicBezTo>
                <a:cubicBezTo>
                  <a:pt x="3940349" y="6296354"/>
                  <a:pt x="3925948" y="6292965"/>
                  <a:pt x="3920865" y="6301437"/>
                </a:cubicBezTo>
                <a:cubicBezTo>
                  <a:pt x="3919340" y="6305503"/>
                  <a:pt x="3919340" y="6310078"/>
                  <a:pt x="3920865" y="6314144"/>
                </a:cubicBezTo>
                <a:cubicBezTo>
                  <a:pt x="3920865" y="6314144"/>
                  <a:pt x="3920865" y="6320075"/>
                  <a:pt x="3937808" y="6326851"/>
                </a:cubicBezTo>
                <a:cubicBezTo>
                  <a:pt x="3954751" y="6333629"/>
                  <a:pt x="3957292" y="6333629"/>
                  <a:pt x="3957292" y="6335323"/>
                </a:cubicBezTo>
                <a:cubicBezTo>
                  <a:pt x="3957292" y="6337017"/>
                  <a:pt x="3951362" y="6335323"/>
                  <a:pt x="3942891" y="6335323"/>
                </a:cubicBezTo>
                <a:cubicBezTo>
                  <a:pt x="3934419" y="6335323"/>
                  <a:pt x="3929336" y="6335323"/>
                  <a:pt x="3928489" y="6345489"/>
                </a:cubicBezTo>
                <a:cubicBezTo>
                  <a:pt x="3927642" y="6355655"/>
                  <a:pt x="3941196" y="6359890"/>
                  <a:pt x="3945432" y="6362432"/>
                </a:cubicBezTo>
                <a:cubicBezTo>
                  <a:pt x="3953141" y="6366498"/>
                  <a:pt x="3961443" y="6369378"/>
                  <a:pt x="3970000" y="6370903"/>
                </a:cubicBezTo>
                <a:cubicBezTo>
                  <a:pt x="3978471" y="6370903"/>
                  <a:pt x="3981012" y="6370903"/>
                  <a:pt x="3984401" y="6370903"/>
                </a:cubicBezTo>
                <a:cubicBezTo>
                  <a:pt x="3987790" y="6370903"/>
                  <a:pt x="3984401" y="6388693"/>
                  <a:pt x="3984401" y="6391235"/>
                </a:cubicBezTo>
                <a:cubicBezTo>
                  <a:pt x="3987874" y="6430373"/>
                  <a:pt x="4000582" y="6468156"/>
                  <a:pt x="4021675" y="6501364"/>
                </a:cubicBezTo>
                <a:cubicBezTo>
                  <a:pt x="4055307" y="6566340"/>
                  <a:pt x="4092921" y="6629198"/>
                  <a:pt x="4134346" y="6689430"/>
                </a:cubicBezTo>
                <a:cubicBezTo>
                  <a:pt x="4143919" y="6705103"/>
                  <a:pt x="4156287" y="6718826"/>
                  <a:pt x="4170773" y="6730094"/>
                </a:cubicBezTo>
                <a:cubicBezTo>
                  <a:pt x="4175009" y="6731364"/>
                  <a:pt x="4178483" y="6734499"/>
                  <a:pt x="4180092" y="6738565"/>
                </a:cubicBezTo>
                <a:cubicBezTo>
                  <a:pt x="4180092" y="6745342"/>
                  <a:pt x="4174162" y="6754661"/>
                  <a:pt x="4169079" y="6760591"/>
                </a:cubicBezTo>
                <a:cubicBezTo>
                  <a:pt x="4162133" y="6767538"/>
                  <a:pt x="4154169" y="6773214"/>
                  <a:pt x="4145359" y="67775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8179853" y="1392386"/>
            <a:ext cx="462915" cy="453636"/>
          </a:xfrm>
          <a:custGeom>
            <a:avLst/>
            <a:gdLst/>
            <a:ahLst/>
            <a:cxnLst/>
            <a:rect l="l" t="t" r="r" b="b"/>
            <a:pathLst>
              <a:path w="588767" h="576965" extrusionOk="0">
                <a:moveTo>
                  <a:pt x="20331" y="421866"/>
                </a:moveTo>
                <a:cubicBezTo>
                  <a:pt x="80360" y="339853"/>
                  <a:pt x="152647" y="267566"/>
                  <a:pt x="234660" y="207537"/>
                </a:cubicBezTo>
                <a:cubicBezTo>
                  <a:pt x="300635" y="153964"/>
                  <a:pt x="371228" y="106337"/>
                  <a:pt x="445599" y="65217"/>
                </a:cubicBezTo>
                <a:cubicBezTo>
                  <a:pt x="490167" y="37117"/>
                  <a:pt x="538320" y="15176"/>
                  <a:pt x="588767" y="-14"/>
                </a:cubicBezTo>
                <a:cubicBezTo>
                  <a:pt x="588767" y="5069"/>
                  <a:pt x="554881" y="27095"/>
                  <a:pt x="511676" y="63522"/>
                </a:cubicBezTo>
                <a:cubicBezTo>
                  <a:pt x="465431" y="106269"/>
                  <a:pt x="424734" y="154659"/>
                  <a:pt x="390534" y="207537"/>
                </a:cubicBezTo>
                <a:cubicBezTo>
                  <a:pt x="305820" y="323596"/>
                  <a:pt x="267698" y="303265"/>
                  <a:pt x="112670" y="461682"/>
                </a:cubicBezTo>
                <a:cubicBezTo>
                  <a:pt x="77937" y="498109"/>
                  <a:pt x="2541" y="579435"/>
                  <a:pt x="0" y="576894"/>
                </a:cubicBezTo>
                <a:cubicBezTo>
                  <a:pt x="27769" y="534867"/>
                  <a:pt x="49711" y="489273"/>
                  <a:pt x="65230" y="441350"/>
                </a:cubicBezTo>
                <a:cubicBezTo>
                  <a:pt x="65230" y="427796"/>
                  <a:pt x="71160" y="409159"/>
                  <a:pt x="65230" y="404076"/>
                </a:cubicBezTo>
                <a:cubicBezTo>
                  <a:pt x="59300" y="398993"/>
                  <a:pt x="22025" y="424407"/>
                  <a:pt x="20331" y="421866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8971211" y="1633079"/>
            <a:ext cx="638302" cy="478219"/>
          </a:xfrm>
          <a:custGeom>
            <a:avLst/>
            <a:gdLst/>
            <a:ahLst/>
            <a:cxnLst/>
            <a:rect l="l" t="t" r="r" b="b"/>
            <a:pathLst>
              <a:path w="811836" h="608232" extrusionOk="0">
                <a:moveTo>
                  <a:pt x="64456" y="277075"/>
                </a:moveTo>
                <a:cubicBezTo>
                  <a:pt x="106306" y="214471"/>
                  <a:pt x="161963" y="162303"/>
                  <a:pt x="227108" y="124588"/>
                </a:cubicBezTo>
                <a:cubicBezTo>
                  <a:pt x="311823" y="69524"/>
                  <a:pt x="361805" y="39874"/>
                  <a:pt x="427883" y="44957"/>
                </a:cubicBezTo>
                <a:cubicBezTo>
                  <a:pt x="482693" y="54682"/>
                  <a:pt x="533013" y="81342"/>
                  <a:pt x="571897" y="121200"/>
                </a:cubicBezTo>
                <a:cubicBezTo>
                  <a:pt x="638060" y="182991"/>
                  <a:pt x="689143" y="259242"/>
                  <a:pt x="720996" y="343999"/>
                </a:cubicBezTo>
                <a:cubicBezTo>
                  <a:pt x="758016" y="398285"/>
                  <a:pt x="773434" y="464455"/>
                  <a:pt x="764200" y="529525"/>
                </a:cubicBezTo>
                <a:cubicBezTo>
                  <a:pt x="759964" y="544773"/>
                  <a:pt x="752340" y="571882"/>
                  <a:pt x="731162" y="581201"/>
                </a:cubicBezTo>
                <a:cubicBezTo>
                  <a:pt x="693887" y="596449"/>
                  <a:pt x="640517" y="543926"/>
                  <a:pt x="630351" y="554939"/>
                </a:cubicBezTo>
                <a:cubicBezTo>
                  <a:pt x="620185" y="565952"/>
                  <a:pt x="630351" y="570188"/>
                  <a:pt x="630351" y="573576"/>
                </a:cubicBezTo>
                <a:cubicBezTo>
                  <a:pt x="649751" y="600092"/>
                  <a:pt x="682790" y="612977"/>
                  <a:pt x="715066" y="606615"/>
                </a:cubicBezTo>
                <a:cubicBezTo>
                  <a:pt x="749629" y="604192"/>
                  <a:pt x="780974" y="585682"/>
                  <a:pt x="799780" y="556633"/>
                </a:cubicBezTo>
                <a:cubicBezTo>
                  <a:pt x="824348" y="515970"/>
                  <a:pt x="808252" y="471919"/>
                  <a:pt x="779449" y="387204"/>
                </a:cubicBezTo>
                <a:cubicBezTo>
                  <a:pt x="756237" y="328361"/>
                  <a:pt x="727858" y="271670"/>
                  <a:pt x="694734" y="217774"/>
                </a:cubicBezTo>
                <a:cubicBezTo>
                  <a:pt x="667710" y="158212"/>
                  <a:pt x="629504" y="104426"/>
                  <a:pt x="582063" y="59358"/>
                </a:cubicBezTo>
                <a:cubicBezTo>
                  <a:pt x="532844" y="22948"/>
                  <a:pt x="473798" y="2277"/>
                  <a:pt x="412634" y="57"/>
                </a:cubicBezTo>
                <a:cubicBezTo>
                  <a:pt x="362567" y="-1001"/>
                  <a:pt x="312925" y="9740"/>
                  <a:pt x="267772" y="31402"/>
                </a:cubicBezTo>
                <a:cubicBezTo>
                  <a:pt x="203134" y="58138"/>
                  <a:pt x="145274" y="98945"/>
                  <a:pt x="98342" y="150850"/>
                </a:cubicBezTo>
                <a:cubicBezTo>
                  <a:pt x="73352" y="179136"/>
                  <a:pt x="52003" y="210447"/>
                  <a:pt x="34806" y="244036"/>
                </a:cubicBezTo>
                <a:cubicBezTo>
                  <a:pt x="34806" y="244036"/>
                  <a:pt x="-9246" y="328751"/>
                  <a:pt x="1768" y="334681"/>
                </a:cubicBezTo>
                <a:cubicBezTo>
                  <a:pt x="12780" y="340611"/>
                  <a:pt x="28876" y="321974"/>
                  <a:pt x="39889" y="309266"/>
                </a:cubicBezTo>
                <a:cubicBezTo>
                  <a:pt x="50055" y="300177"/>
                  <a:pt x="58357" y="289257"/>
                  <a:pt x="64456" y="277075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9917094" y="3500423"/>
            <a:ext cx="356228" cy="2148246"/>
          </a:xfrm>
          <a:custGeom>
            <a:avLst/>
            <a:gdLst/>
            <a:ahLst/>
            <a:cxnLst/>
            <a:rect l="l" t="t" r="r" b="b"/>
            <a:pathLst>
              <a:path w="453075" h="2732286" extrusionOk="0">
                <a:moveTo>
                  <a:pt x="37127" y="2550136"/>
                </a:moveTo>
                <a:cubicBezTo>
                  <a:pt x="87955" y="2261259"/>
                  <a:pt x="121841" y="2050319"/>
                  <a:pt x="137937" y="1985936"/>
                </a:cubicBezTo>
                <a:cubicBezTo>
                  <a:pt x="146409" y="1945273"/>
                  <a:pt x="145561" y="1901221"/>
                  <a:pt x="153186" y="1863946"/>
                </a:cubicBezTo>
                <a:cubicBezTo>
                  <a:pt x="157845" y="1845886"/>
                  <a:pt x="157845" y="1826943"/>
                  <a:pt x="153186" y="1808882"/>
                </a:cubicBezTo>
                <a:cubicBezTo>
                  <a:pt x="144714" y="1780926"/>
                  <a:pt x="128619" y="1780926"/>
                  <a:pt x="122689" y="1754665"/>
                </a:cubicBezTo>
                <a:cubicBezTo>
                  <a:pt x="119215" y="1732631"/>
                  <a:pt x="121841" y="1710062"/>
                  <a:pt x="130313" y="1689434"/>
                </a:cubicBezTo>
                <a:cubicBezTo>
                  <a:pt x="137090" y="1669103"/>
                  <a:pt x="141325" y="1670797"/>
                  <a:pt x="142173" y="1658937"/>
                </a:cubicBezTo>
                <a:cubicBezTo>
                  <a:pt x="142173" y="1632676"/>
                  <a:pt x="126077" y="1625898"/>
                  <a:pt x="119300" y="1593707"/>
                </a:cubicBezTo>
                <a:cubicBezTo>
                  <a:pt x="113878" y="1565717"/>
                  <a:pt x="120655" y="1536745"/>
                  <a:pt x="137937" y="1514075"/>
                </a:cubicBezTo>
                <a:cubicBezTo>
                  <a:pt x="146409" y="1504756"/>
                  <a:pt x="154033" y="1503062"/>
                  <a:pt x="156574" y="1492896"/>
                </a:cubicBezTo>
                <a:cubicBezTo>
                  <a:pt x="159116" y="1482730"/>
                  <a:pt x="143867" y="1469176"/>
                  <a:pt x="137937" y="1447997"/>
                </a:cubicBezTo>
                <a:cubicBezTo>
                  <a:pt x="127771" y="1411570"/>
                  <a:pt x="162504" y="1370060"/>
                  <a:pt x="161657" y="1369213"/>
                </a:cubicBezTo>
                <a:cubicBezTo>
                  <a:pt x="160810" y="1368365"/>
                  <a:pt x="155727" y="1380225"/>
                  <a:pt x="154880" y="1380225"/>
                </a:cubicBezTo>
                <a:cubicBezTo>
                  <a:pt x="154033" y="1380225"/>
                  <a:pt x="177753" y="1331938"/>
                  <a:pt x="191307" y="1295511"/>
                </a:cubicBezTo>
                <a:cubicBezTo>
                  <a:pt x="225193" y="1201477"/>
                  <a:pt x="191307" y="1183687"/>
                  <a:pt x="215027" y="1076100"/>
                </a:cubicBezTo>
                <a:cubicBezTo>
                  <a:pt x="229259" y="1040638"/>
                  <a:pt x="235359" y="1002414"/>
                  <a:pt x="232817" y="964276"/>
                </a:cubicBezTo>
                <a:cubicBezTo>
                  <a:pt x="232817" y="937168"/>
                  <a:pt x="222652" y="930390"/>
                  <a:pt x="219263" y="905823"/>
                </a:cubicBezTo>
                <a:cubicBezTo>
                  <a:pt x="215621" y="862364"/>
                  <a:pt x="224769" y="818804"/>
                  <a:pt x="245525" y="780445"/>
                </a:cubicBezTo>
                <a:cubicBezTo>
                  <a:pt x="275259" y="717019"/>
                  <a:pt x="308637" y="655364"/>
                  <a:pt x="345488" y="595767"/>
                </a:cubicBezTo>
                <a:cubicBezTo>
                  <a:pt x="388693" y="530935"/>
                  <a:pt x="424781" y="461638"/>
                  <a:pt x="453076" y="389063"/>
                </a:cubicBezTo>
                <a:cubicBezTo>
                  <a:pt x="384118" y="456428"/>
                  <a:pt x="323716" y="532121"/>
                  <a:pt x="273481" y="614404"/>
                </a:cubicBezTo>
                <a:cubicBezTo>
                  <a:pt x="203167" y="716909"/>
                  <a:pt x="178600" y="769432"/>
                  <a:pt x="160810" y="763502"/>
                </a:cubicBezTo>
                <a:cubicBezTo>
                  <a:pt x="143020" y="757572"/>
                  <a:pt x="152339" y="628806"/>
                  <a:pt x="167587" y="552563"/>
                </a:cubicBezTo>
                <a:cubicBezTo>
                  <a:pt x="194950" y="437469"/>
                  <a:pt x="234427" y="325587"/>
                  <a:pt x="285341" y="218786"/>
                </a:cubicBezTo>
                <a:cubicBezTo>
                  <a:pt x="318295" y="147847"/>
                  <a:pt x="346589" y="74839"/>
                  <a:pt x="370055" y="222"/>
                </a:cubicBezTo>
                <a:cubicBezTo>
                  <a:pt x="354807" y="-8249"/>
                  <a:pt x="170976" y="212009"/>
                  <a:pt x="89650" y="515288"/>
                </a:cubicBezTo>
                <a:cubicBezTo>
                  <a:pt x="65845" y="593031"/>
                  <a:pt x="52968" y="673730"/>
                  <a:pt x="51528" y="755031"/>
                </a:cubicBezTo>
                <a:cubicBezTo>
                  <a:pt x="51528" y="897352"/>
                  <a:pt x="89650" y="955805"/>
                  <a:pt x="94733" y="1116762"/>
                </a:cubicBezTo>
                <a:cubicBezTo>
                  <a:pt x="96427" y="1191091"/>
                  <a:pt x="91005" y="1265411"/>
                  <a:pt x="78637" y="1338715"/>
                </a:cubicBezTo>
                <a:cubicBezTo>
                  <a:pt x="70165" y="1403099"/>
                  <a:pt x="28655" y="1730944"/>
                  <a:pt x="12559" y="2007115"/>
                </a:cubicBezTo>
                <a:cubicBezTo>
                  <a:pt x="1546" y="2197723"/>
                  <a:pt x="12559" y="2151977"/>
                  <a:pt x="3240" y="2590799"/>
                </a:cubicBezTo>
                <a:cubicBezTo>
                  <a:pt x="-1080" y="2637858"/>
                  <a:pt x="-1080" y="2685214"/>
                  <a:pt x="3240" y="2732273"/>
                </a:cubicBezTo>
                <a:cubicBezTo>
                  <a:pt x="19760" y="2672651"/>
                  <a:pt x="31112" y="2611715"/>
                  <a:pt x="37127" y="2550136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"/>
          <p:cNvSpPr/>
          <p:nvPr/>
        </p:nvSpPr>
        <p:spPr>
          <a:xfrm>
            <a:off x="9408858" y="2834224"/>
            <a:ext cx="831932" cy="717983"/>
          </a:xfrm>
          <a:custGeom>
            <a:avLst/>
            <a:gdLst/>
            <a:ahLst/>
            <a:cxnLst/>
            <a:rect l="l" t="t" r="r" b="b"/>
            <a:pathLst>
              <a:path w="1058108" h="913180" extrusionOk="0">
                <a:moveTo>
                  <a:pt x="86431" y="847134"/>
                </a:moveTo>
                <a:cubicBezTo>
                  <a:pt x="165215" y="858147"/>
                  <a:pt x="233834" y="813248"/>
                  <a:pt x="318549" y="749712"/>
                </a:cubicBezTo>
                <a:cubicBezTo>
                  <a:pt x="466800" y="637888"/>
                  <a:pt x="511698" y="580282"/>
                  <a:pt x="639618" y="475236"/>
                </a:cubicBezTo>
                <a:cubicBezTo>
                  <a:pt x="801423" y="338845"/>
                  <a:pt x="821755" y="350705"/>
                  <a:pt x="893762" y="265143"/>
                </a:cubicBezTo>
                <a:cubicBezTo>
                  <a:pt x="957213" y="182462"/>
                  <a:pt x="1012277" y="93638"/>
                  <a:pt x="1058108" y="-14"/>
                </a:cubicBezTo>
                <a:cubicBezTo>
                  <a:pt x="1051670" y="56601"/>
                  <a:pt x="1032525" y="111030"/>
                  <a:pt x="1002197" y="159250"/>
                </a:cubicBezTo>
                <a:cubicBezTo>
                  <a:pt x="954757" y="243965"/>
                  <a:pt x="907316" y="284628"/>
                  <a:pt x="704001" y="462529"/>
                </a:cubicBezTo>
                <a:cubicBezTo>
                  <a:pt x="624369" y="531995"/>
                  <a:pt x="543890" y="600614"/>
                  <a:pt x="465105" y="670927"/>
                </a:cubicBezTo>
                <a:cubicBezTo>
                  <a:pt x="390810" y="735437"/>
                  <a:pt x="311772" y="794331"/>
                  <a:pt x="228751" y="847134"/>
                </a:cubicBezTo>
                <a:cubicBezTo>
                  <a:pt x="144037" y="902198"/>
                  <a:pt x="92361" y="925918"/>
                  <a:pt x="50850" y="906434"/>
                </a:cubicBezTo>
                <a:cubicBezTo>
                  <a:pt x="9340" y="886950"/>
                  <a:pt x="-6756" y="848828"/>
                  <a:pt x="2563" y="835274"/>
                </a:cubicBezTo>
                <a:cubicBezTo>
                  <a:pt x="11881" y="821719"/>
                  <a:pt x="50003" y="839509"/>
                  <a:pt x="86431" y="847134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10131124" y="4051654"/>
            <a:ext cx="670727" cy="194110"/>
          </a:xfrm>
          <a:custGeom>
            <a:avLst/>
            <a:gdLst/>
            <a:ahLst/>
            <a:cxnLst/>
            <a:rect l="l" t="t" r="r" b="b"/>
            <a:pathLst>
              <a:path w="853077" h="246882" extrusionOk="0">
                <a:moveTo>
                  <a:pt x="26261" y="174861"/>
                </a:moveTo>
                <a:cubicBezTo>
                  <a:pt x="83783" y="108275"/>
                  <a:pt x="157654" y="57776"/>
                  <a:pt x="240590" y="28304"/>
                </a:cubicBezTo>
                <a:cubicBezTo>
                  <a:pt x="300822" y="5702"/>
                  <a:pt x="365290" y="-3549"/>
                  <a:pt x="429504" y="1195"/>
                </a:cubicBezTo>
                <a:cubicBezTo>
                  <a:pt x="522097" y="13225"/>
                  <a:pt x="609861" y="49788"/>
                  <a:pt x="683648" y="107089"/>
                </a:cubicBezTo>
                <a:cubicBezTo>
                  <a:pt x="746929" y="144702"/>
                  <a:pt x="804112" y="191846"/>
                  <a:pt x="853077" y="246868"/>
                </a:cubicBezTo>
                <a:cubicBezTo>
                  <a:pt x="833255" y="237634"/>
                  <a:pt x="814532" y="226274"/>
                  <a:pt x="797165" y="212982"/>
                </a:cubicBezTo>
                <a:cubicBezTo>
                  <a:pt x="668400" y="128268"/>
                  <a:pt x="603169" y="87604"/>
                  <a:pt x="581143" y="76591"/>
                </a:cubicBezTo>
                <a:cubicBezTo>
                  <a:pt x="518200" y="43511"/>
                  <a:pt x="448056" y="26347"/>
                  <a:pt x="376980" y="26610"/>
                </a:cubicBezTo>
                <a:cubicBezTo>
                  <a:pt x="313444" y="29999"/>
                  <a:pt x="251434" y="47661"/>
                  <a:pt x="195691" y="78286"/>
                </a:cubicBezTo>
                <a:cubicBezTo>
                  <a:pt x="126140" y="116907"/>
                  <a:pt x="60571" y="162315"/>
                  <a:pt x="0" y="213830"/>
                </a:cubicBezTo>
                <a:cubicBezTo>
                  <a:pt x="0" y="213830"/>
                  <a:pt x="11013" y="190956"/>
                  <a:pt x="26261" y="174861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8619453" y="1345719"/>
            <a:ext cx="277749" cy="660850"/>
          </a:xfrm>
          <a:custGeom>
            <a:avLst/>
            <a:gdLst/>
            <a:ahLst/>
            <a:cxnLst/>
            <a:rect l="l" t="t" r="r" b="b"/>
            <a:pathLst>
              <a:path w="353260" h="840514" extrusionOk="0">
                <a:moveTo>
                  <a:pt x="0" y="171254"/>
                </a:moveTo>
                <a:cubicBezTo>
                  <a:pt x="6396" y="214654"/>
                  <a:pt x="29888" y="253699"/>
                  <a:pt x="65231" y="279689"/>
                </a:cubicBezTo>
                <a:cubicBezTo>
                  <a:pt x="99963" y="312728"/>
                  <a:pt x="112671" y="311033"/>
                  <a:pt x="178748" y="364403"/>
                </a:cubicBezTo>
                <a:cubicBezTo>
                  <a:pt x="199927" y="382194"/>
                  <a:pt x="210940" y="393207"/>
                  <a:pt x="219412" y="401678"/>
                </a:cubicBezTo>
                <a:cubicBezTo>
                  <a:pt x="245334" y="425856"/>
                  <a:pt x="266513" y="454565"/>
                  <a:pt x="282100" y="486393"/>
                </a:cubicBezTo>
                <a:cubicBezTo>
                  <a:pt x="292351" y="509020"/>
                  <a:pt x="297858" y="533545"/>
                  <a:pt x="298196" y="558400"/>
                </a:cubicBezTo>
                <a:cubicBezTo>
                  <a:pt x="299467" y="613626"/>
                  <a:pt x="286336" y="668225"/>
                  <a:pt x="260075" y="716817"/>
                </a:cubicBezTo>
                <a:cubicBezTo>
                  <a:pt x="234406" y="759767"/>
                  <a:pt x="206111" y="801074"/>
                  <a:pt x="175360" y="840501"/>
                </a:cubicBezTo>
                <a:cubicBezTo>
                  <a:pt x="179595" y="840501"/>
                  <a:pt x="216023" y="820169"/>
                  <a:pt x="245673" y="787130"/>
                </a:cubicBezTo>
                <a:cubicBezTo>
                  <a:pt x="281846" y="745671"/>
                  <a:pt x="308023" y="696375"/>
                  <a:pt x="321916" y="643115"/>
                </a:cubicBezTo>
                <a:cubicBezTo>
                  <a:pt x="341655" y="598504"/>
                  <a:pt x="352329" y="550412"/>
                  <a:pt x="353261" y="501642"/>
                </a:cubicBezTo>
                <a:cubicBezTo>
                  <a:pt x="353261" y="487240"/>
                  <a:pt x="347331" y="365251"/>
                  <a:pt x="288878" y="322893"/>
                </a:cubicBezTo>
                <a:cubicBezTo>
                  <a:pt x="282948" y="322893"/>
                  <a:pt x="263463" y="305950"/>
                  <a:pt x="266005" y="295785"/>
                </a:cubicBezTo>
                <a:cubicBezTo>
                  <a:pt x="268546" y="285619"/>
                  <a:pt x="279559" y="287313"/>
                  <a:pt x="288878" y="279689"/>
                </a:cubicBezTo>
                <a:cubicBezTo>
                  <a:pt x="298196" y="272065"/>
                  <a:pt x="305820" y="248344"/>
                  <a:pt x="304126" y="206834"/>
                </a:cubicBezTo>
                <a:cubicBezTo>
                  <a:pt x="306329" y="165087"/>
                  <a:pt x="301416" y="123280"/>
                  <a:pt x="289725" y="83151"/>
                </a:cubicBezTo>
                <a:cubicBezTo>
                  <a:pt x="280745" y="55576"/>
                  <a:pt x="263633" y="31365"/>
                  <a:pt x="240590" y="13685"/>
                </a:cubicBezTo>
                <a:cubicBezTo>
                  <a:pt x="197131" y="-6486"/>
                  <a:pt x="146582" y="-4275"/>
                  <a:pt x="105047" y="19615"/>
                </a:cubicBezTo>
                <a:cubicBezTo>
                  <a:pt x="73914" y="35202"/>
                  <a:pt x="47567" y="58905"/>
                  <a:pt x="28803" y="88234"/>
                </a:cubicBezTo>
                <a:cubicBezTo>
                  <a:pt x="10581" y="112123"/>
                  <a:pt x="483" y="141214"/>
                  <a:pt x="0" y="171254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8182512" y="1069514"/>
            <a:ext cx="646705" cy="274073"/>
          </a:xfrm>
          <a:custGeom>
            <a:avLst/>
            <a:gdLst/>
            <a:ahLst/>
            <a:cxnLst/>
            <a:rect l="l" t="t" r="r" b="b"/>
            <a:pathLst>
              <a:path w="822524" h="348585" extrusionOk="0">
                <a:moveTo>
                  <a:pt x="74549" y="45293"/>
                </a:moveTo>
                <a:cubicBezTo>
                  <a:pt x="152470" y="12551"/>
                  <a:pt x="236609" y="-2774"/>
                  <a:pt x="321069" y="394"/>
                </a:cubicBezTo>
                <a:cubicBezTo>
                  <a:pt x="415645" y="250"/>
                  <a:pt x="508780" y="23538"/>
                  <a:pt x="592157" y="68166"/>
                </a:cubicBezTo>
                <a:cubicBezTo>
                  <a:pt x="743796" y="152881"/>
                  <a:pt x="836135" y="304520"/>
                  <a:pt x="820886" y="322310"/>
                </a:cubicBezTo>
                <a:cubicBezTo>
                  <a:pt x="805637" y="340100"/>
                  <a:pt x="809026" y="322310"/>
                  <a:pt x="788695" y="314686"/>
                </a:cubicBezTo>
                <a:cubicBezTo>
                  <a:pt x="730064" y="307926"/>
                  <a:pt x="670789" y="319777"/>
                  <a:pt x="619265" y="348572"/>
                </a:cubicBezTo>
                <a:cubicBezTo>
                  <a:pt x="619265" y="348572"/>
                  <a:pt x="685343" y="328240"/>
                  <a:pt x="698050" y="285036"/>
                </a:cubicBezTo>
                <a:cubicBezTo>
                  <a:pt x="710757" y="241831"/>
                  <a:pt x="679413" y="213028"/>
                  <a:pt x="653151" y="179989"/>
                </a:cubicBezTo>
                <a:cubicBezTo>
                  <a:pt x="612810" y="128830"/>
                  <a:pt x="561210" y="87659"/>
                  <a:pt x="502358" y="59694"/>
                </a:cubicBezTo>
                <a:cubicBezTo>
                  <a:pt x="424413" y="25266"/>
                  <a:pt x="339054" y="10992"/>
                  <a:pt x="254144" y="18184"/>
                </a:cubicBezTo>
                <a:cubicBezTo>
                  <a:pt x="166219" y="29883"/>
                  <a:pt x="80547" y="54722"/>
                  <a:pt x="0" y="91886"/>
                </a:cubicBezTo>
                <a:cubicBezTo>
                  <a:pt x="21628" y="71715"/>
                  <a:pt x="46940" y="55899"/>
                  <a:pt x="74549" y="45293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4"/>
          <p:cNvSpPr/>
          <p:nvPr/>
        </p:nvSpPr>
        <p:spPr>
          <a:xfrm>
            <a:off x="6549725" y="3871684"/>
            <a:ext cx="844648" cy="523828"/>
          </a:xfrm>
          <a:custGeom>
            <a:avLst/>
            <a:gdLst/>
            <a:ahLst/>
            <a:cxnLst/>
            <a:rect l="l" t="t" r="r" b="b"/>
            <a:pathLst>
              <a:path w="1074281" h="666240" extrusionOk="0">
                <a:moveTo>
                  <a:pt x="945" y="542192"/>
                </a:moveTo>
                <a:cubicBezTo>
                  <a:pt x="6028" y="542192"/>
                  <a:pt x="28054" y="569301"/>
                  <a:pt x="72106" y="610811"/>
                </a:cubicBezTo>
                <a:cubicBezTo>
                  <a:pt x="99214" y="637073"/>
                  <a:pt x="111074" y="639614"/>
                  <a:pt x="123782" y="640462"/>
                </a:cubicBezTo>
                <a:cubicBezTo>
                  <a:pt x="136489" y="641308"/>
                  <a:pt x="134794" y="640462"/>
                  <a:pt x="165292" y="627754"/>
                </a:cubicBezTo>
                <a:lnTo>
                  <a:pt x="207649" y="608270"/>
                </a:lnTo>
                <a:cubicBezTo>
                  <a:pt x="310154" y="555747"/>
                  <a:pt x="369454" y="518472"/>
                  <a:pt x="369454" y="518472"/>
                </a:cubicBezTo>
                <a:cubicBezTo>
                  <a:pt x="483819" y="448159"/>
                  <a:pt x="538884" y="413426"/>
                  <a:pt x="629529" y="349043"/>
                </a:cubicBezTo>
                <a:cubicBezTo>
                  <a:pt x="728272" y="285311"/>
                  <a:pt x="823305" y="216015"/>
                  <a:pt x="914170" y="141491"/>
                </a:cubicBezTo>
                <a:cubicBezTo>
                  <a:pt x="1005662" y="65248"/>
                  <a:pt x="1072586" y="-1676"/>
                  <a:pt x="1074281" y="18"/>
                </a:cubicBezTo>
                <a:cubicBezTo>
                  <a:pt x="1043258" y="38741"/>
                  <a:pt x="1009262" y="74990"/>
                  <a:pt x="972623" y="108452"/>
                </a:cubicBezTo>
                <a:cubicBezTo>
                  <a:pt x="849846" y="219801"/>
                  <a:pt x="718403" y="321214"/>
                  <a:pt x="579547" y="411731"/>
                </a:cubicBezTo>
                <a:cubicBezTo>
                  <a:pt x="331332" y="581161"/>
                  <a:pt x="215274" y="672653"/>
                  <a:pt x="141572" y="665876"/>
                </a:cubicBezTo>
                <a:cubicBezTo>
                  <a:pt x="110693" y="666469"/>
                  <a:pt x="80628" y="655947"/>
                  <a:pt x="56857" y="636226"/>
                </a:cubicBezTo>
                <a:cubicBezTo>
                  <a:pt x="35280" y="610218"/>
                  <a:pt x="16795" y="581788"/>
                  <a:pt x="1792" y="551511"/>
                </a:cubicBezTo>
                <a:cubicBezTo>
                  <a:pt x="1792" y="551511"/>
                  <a:pt x="-1597" y="542192"/>
                  <a:pt x="945" y="542192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4"/>
          <p:cNvSpPr/>
          <p:nvPr/>
        </p:nvSpPr>
        <p:spPr>
          <a:xfrm>
            <a:off x="8191824" y="2639364"/>
            <a:ext cx="161065" cy="272277"/>
          </a:xfrm>
          <a:custGeom>
            <a:avLst/>
            <a:gdLst/>
            <a:ahLst/>
            <a:cxnLst/>
            <a:rect l="l" t="t" r="r" b="b"/>
            <a:pathLst>
              <a:path w="204853" h="346301" extrusionOk="0">
                <a:moveTo>
                  <a:pt x="124530" y="300723"/>
                </a:moveTo>
                <a:cubicBezTo>
                  <a:pt x="133002" y="293946"/>
                  <a:pt x="160111" y="327832"/>
                  <a:pt x="175359" y="320208"/>
                </a:cubicBezTo>
                <a:cubicBezTo>
                  <a:pt x="190608" y="312583"/>
                  <a:pt x="181289" y="266838"/>
                  <a:pt x="175359" y="260060"/>
                </a:cubicBezTo>
                <a:cubicBezTo>
                  <a:pt x="162787" y="212400"/>
                  <a:pt x="139296" y="168314"/>
                  <a:pt x="106740" y="131294"/>
                </a:cubicBezTo>
                <a:cubicBezTo>
                  <a:pt x="60994" y="71994"/>
                  <a:pt x="22025" y="27095"/>
                  <a:pt x="22025" y="27095"/>
                </a:cubicBezTo>
                <a:cubicBezTo>
                  <a:pt x="13698" y="18903"/>
                  <a:pt x="6311" y="9813"/>
                  <a:pt x="0" y="-14"/>
                </a:cubicBezTo>
                <a:cubicBezTo>
                  <a:pt x="13122" y="7627"/>
                  <a:pt x="25338" y="16718"/>
                  <a:pt x="36427" y="27095"/>
                </a:cubicBezTo>
                <a:cubicBezTo>
                  <a:pt x="73151" y="55949"/>
                  <a:pt x="106156" y="89242"/>
                  <a:pt x="134696" y="126211"/>
                </a:cubicBezTo>
                <a:cubicBezTo>
                  <a:pt x="171377" y="165765"/>
                  <a:pt x="195538" y="215280"/>
                  <a:pt x="204162" y="268532"/>
                </a:cubicBezTo>
                <a:cubicBezTo>
                  <a:pt x="204162" y="286322"/>
                  <a:pt x="210092" y="325291"/>
                  <a:pt x="187219" y="339692"/>
                </a:cubicBezTo>
                <a:cubicBezTo>
                  <a:pt x="173547" y="348486"/>
                  <a:pt x="155994" y="348486"/>
                  <a:pt x="142320" y="339692"/>
                </a:cubicBezTo>
                <a:cubicBezTo>
                  <a:pt x="125377" y="326985"/>
                  <a:pt x="119447" y="304959"/>
                  <a:pt x="124530" y="300723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4"/>
          <p:cNvSpPr/>
          <p:nvPr/>
        </p:nvSpPr>
        <p:spPr>
          <a:xfrm>
            <a:off x="8858316" y="1963454"/>
            <a:ext cx="643613" cy="476607"/>
          </a:xfrm>
          <a:custGeom>
            <a:avLst/>
            <a:gdLst/>
            <a:ahLst/>
            <a:cxnLst/>
            <a:rect l="l" t="t" r="r" b="b"/>
            <a:pathLst>
              <a:path w="818591" h="606182" extrusionOk="0">
                <a:moveTo>
                  <a:pt x="818207" y="258"/>
                </a:moveTo>
                <a:cubicBezTo>
                  <a:pt x="818207" y="-4825"/>
                  <a:pt x="750436" y="62100"/>
                  <a:pt x="648777" y="133260"/>
                </a:cubicBezTo>
                <a:cubicBezTo>
                  <a:pt x="587359" y="177609"/>
                  <a:pt x="522468" y="216984"/>
                  <a:pt x="454781" y="251014"/>
                </a:cubicBezTo>
                <a:cubicBezTo>
                  <a:pt x="393278" y="282486"/>
                  <a:pt x="330251" y="310763"/>
                  <a:pt x="265867" y="335729"/>
                </a:cubicBezTo>
                <a:cubicBezTo>
                  <a:pt x="210802" y="357755"/>
                  <a:pt x="63399" y="420443"/>
                  <a:pt x="35443" y="428068"/>
                </a:cubicBezTo>
                <a:cubicBezTo>
                  <a:pt x="26124" y="428068"/>
                  <a:pt x="17653" y="428068"/>
                  <a:pt x="12570" y="437386"/>
                </a:cubicBezTo>
                <a:cubicBezTo>
                  <a:pt x="7487" y="446705"/>
                  <a:pt x="12570" y="459412"/>
                  <a:pt x="12570" y="483132"/>
                </a:cubicBezTo>
                <a:cubicBezTo>
                  <a:pt x="14518" y="503421"/>
                  <a:pt x="14518" y="523838"/>
                  <a:pt x="12570" y="544127"/>
                </a:cubicBezTo>
                <a:cubicBezTo>
                  <a:pt x="12570" y="581402"/>
                  <a:pt x="-3526" y="603427"/>
                  <a:pt x="710" y="605969"/>
                </a:cubicBezTo>
                <a:cubicBezTo>
                  <a:pt x="4946" y="608510"/>
                  <a:pt x="21889" y="586485"/>
                  <a:pt x="32054" y="558529"/>
                </a:cubicBezTo>
                <a:cubicBezTo>
                  <a:pt x="42220" y="530572"/>
                  <a:pt x="32054" y="513630"/>
                  <a:pt x="44762" y="492451"/>
                </a:cubicBezTo>
                <a:cubicBezTo>
                  <a:pt x="57384" y="470154"/>
                  <a:pt x="77462" y="453050"/>
                  <a:pt x="101520" y="444164"/>
                </a:cubicBezTo>
                <a:lnTo>
                  <a:pt x="236217" y="376392"/>
                </a:lnTo>
                <a:cubicBezTo>
                  <a:pt x="286876" y="354374"/>
                  <a:pt x="336350" y="329773"/>
                  <a:pt x="384468" y="302690"/>
                </a:cubicBezTo>
                <a:cubicBezTo>
                  <a:pt x="425978" y="281511"/>
                  <a:pt x="419201" y="283206"/>
                  <a:pt x="593713" y="179853"/>
                </a:cubicBezTo>
                <a:cubicBezTo>
                  <a:pt x="662417" y="145044"/>
                  <a:pt x="724598" y="98612"/>
                  <a:pt x="777544" y="42616"/>
                </a:cubicBezTo>
                <a:cubicBezTo>
                  <a:pt x="802112" y="26520"/>
                  <a:pt x="821596" y="2800"/>
                  <a:pt x="818207" y="258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10476267" y="3561708"/>
            <a:ext cx="342881" cy="231931"/>
          </a:xfrm>
          <a:custGeom>
            <a:avLst/>
            <a:gdLst/>
            <a:ahLst/>
            <a:cxnLst/>
            <a:rect l="l" t="t" r="r" b="b"/>
            <a:pathLst>
              <a:path w="436099" h="294986" extrusionOk="0">
                <a:moveTo>
                  <a:pt x="47465" y="11108"/>
                </a:moveTo>
                <a:cubicBezTo>
                  <a:pt x="89653" y="20757"/>
                  <a:pt x="130570" y="35261"/>
                  <a:pt x="169454" y="54313"/>
                </a:cubicBezTo>
                <a:cubicBezTo>
                  <a:pt x="235277" y="77889"/>
                  <a:pt x="295340" y="115129"/>
                  <a:pt x="345660" y="163595"/>
                </a:cubicBezTo>
                <a:cubicBezTo>
                  <a:pt x="408350" y="230520"/>
                  <a:pt x="416820" y="297444"/>
                  <a:pt x="430375" y="294902"/>
                </a:cubicBezTo>
                <a:cubicBezTo>
                  <a:pt x="444946" y="239050"/>
                  <a:pt x="431307" y="179614"/>
                  <a:pt x="393948" y="135639"/>
                </a:cubicBezTo>
                <a:cubicBezTo>
                  <a:pt x="362603" y="100736"/>
                  <a:pt x="322534" y="74729"/>
                  <a:pt x="277888" y="60243"/>
                </a:cubicBezTo>
                <a:cubicBezTo>
                  <a:pt x="210117" y="33837"/>
                  <a:pt x="139211" y="16191"/>
                  <a:pt x="66949" y="7720"/>
                </a:cubicBezTo>
                <a:cubicBezTo>
                  <a:pt x="37299" y="3484"/>
                  <a:pt x="871" y="-752"/>
                  <a:pt x="25" y="95"/>
                </a:cubicBezTo>
                <a:cubicBezTo>
                  <a:pt x="-823" y="943"/>
                  <a:pt x="20356" y="5178"/>
                  <a:pt x="47465" y="11108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10073253" y="4874386"/>
            <a:ext cx="492231" cy="104797"/>
          </a:xfrm>
          <a:custGeom>
            <a:avLst/>
            <a:gdLst/>
            <a:ahLst/>
            <a:cxnLst/>
            <a:rect l="l" t="t" r="r" b="b"/>
            <a:pathLst>
              <a:path w="626053" h="133288" extrusionOk="0">
                <a:moveTo>
                  <a:pt x="49146" y="10438"/>
                </a:moveTo>
                <a:cubicBezTo>
                  <a:pt x="130472" y="-3498"/>
                  <a:pt x="213493" y="-3498"/>
                  <a:pt x="294819" y="10438"/>
                </a:cubicBezTo>
                <a:cubicBezTo>
                  <a:pt x="349799" y="16088"/>
                  <a:pt x="404016" y="27449"/>
                  <a:pt x="456624" y="44324"/>
                </a:cubicBezTo>
                <a:cubicBezTo>
                  <a:pt x="518635" y="61978"/>
                  <a:pt x="576326" y="92264"/>
                  <a:pt x="626053" y="133274"/>
                </a:cubicBezTo>
                <a:cubicBezTo>
                  <a:pt x="570820" y="107631"/>
                  <a:pt x="514315" y="85012"/>
                  <a:pt x="456624" y="65502"/>
                </a:cubicBezTo>
                <a:cubicBezTo>
                  <a:pt x="371401" y="40842"/>
                  <a:pt x="283467" y="26618"/>
                  <a:pt x="194855" y="23145"/>
                </a:cubicBezTo>
                <a:cubicBezTo>
                  <a:pt x="85573" y="23145"/>
                  <a:pt x="859" y="32464"/>
                  <a:pt x="11" y="23145"/>
                </a:cubicBezTo>
                <a:cubicBezTo>
                  <a:pt x="-835" y="13826"/>
                  <a:pt x="46605" y="11285"/>
                  <a:pt x="49146" y="10438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4"/>
          <p:cNvSpPr/>
          <p:nvPr/>
        </p:nvSpPr>
        <p:spPr>
          <a:xfrm>
            <a:off x="10105842" y="4789160"/>
            <a:ext cx="492231" cy="102232"/>
          </a:xfrm>
          <a:custGeom>
            <a:avLst/>
            <a:gdLst/>
            <a:ahLst/>
            <a:cxnLst/>
            <a:rect l="l" t="t" r="r" b="b"/>
            <a:pathLst>
              <a:path w="626053" h="130026" extrusionOk="0">
                <a:moveTo>
                  <a:pt x="49145" y="10565"/>
                </a:moveTo>
                <a:cubicBezTo>
                  <a:pt x="130387" y="-3540"/>
                  <a:pt x="213577" y="-3540"/>
                  <a:pt x="294818" y="10565"/>
                </a:cubicBezTo>
                <a:cubicBezTo>
                  <a:pt x="349883" y="16088"/>
                  <a:pt x="404185" y="27737"/>
                  <a:pt x="456624" y="45298"/>
                </a:cubicBezTo>
                <a:cubicBezTo>
                  <a:pt x="518211" y="61834"/>
                  <a:pt x="575817" y="90654"/>
                  <a:pt x="626053" y="130013"/>
                </a:cubicBezTo>
                <a:cubicBezTo>
                  <a:pt x="626053" y="130013"/>
                  <a:pt x="560822" y="94433"/>
                  <a:pt x="456624" y="62241"/>
                </a:cubicBezTo>
                <a:cubicBezTo>
                  <a:pt x="371400" y="37487"/>
                  <a:pt x="283551" y="23264"/>
                  <a:pt x="194855" y="19883"/>
                </a:cubicBezTo>
                <a:cubicBezTo>
                  <a:pt x="85573" y="19883"/>
                  <a:pt x="858" y="29202"/>
                  <a:pt x="11" y="19883"/>
                </a:cubicBezTo>
                <a:cubicBezTo>
                  <a:pt x="-836" y="10565"/>
                  <a:pt x="46604" y="10565"/>
                  <a:pt x="49145" y="10565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4"/>
          <p:cNvSpPr/>
          <p:nvPr/>
        </p:nvSpPr>
        <p:spPr>
          <a:xfrm>
            <a:off x="10097195" y="4671540"/>
            <a:ext cx="492231" cy="101471"/>
          </a:xfrm>
          <a:custGeom>
            <a:avLst/>
            <a:gdLst/>
            <a:ahLst/>
            <a:cxnLst/>
            <a:rect l="l" t="t" r="r" b="b"/>
            <a:pathLst>
              <a:path w="626053" h="129058" extrusionOk="0">
                <a:moveTo>
                  <a:pt x="49146" y="10444"/>
                </a:moveTo>
                <a:cubicBezTo>
                  <a:pt x="130472" y="-3500"/>
                  <a:pt x="213493" y="-3500"/>
                  <a:pt x="294819" y="10444"/>
                </a:cubicBezTo>
                <a:cubicBezTo>
                  <a:pt x="349799" y="16095"/>
                  <a:pt x="404016" y="27455"/>
                  <a:pt x="456624" y="44330"/>
                </a:cubicBezTo>
                <a:cubicBezTo>
                  <a:pt x="518212" y="60976"/>
                  <a:pt x="575818" y="89779"/>
                  <a:pt x="626053" y="129045"/>
                </a:cubicBezTo>
                <a:cubicBezTo>
                  <a:pt x="570819" y="103401"/>
                  <a:pt x="514314" y="80783"/>
                  <a:pt x="456624" y="61273"/>
                </a:cubicBezTo>
                <a:cubicBezTo>
                  <a:pt x="371401" y="36663"/>
                  <a:pt x="283467" y="22440"/>
                  <a:pt x="194855" y="18915"/>
                </a:cubicBezTo>
                <a:cubicBezTo>
                  <a:pt x="85573" y="18915"/>
                  <a:pt x="859" y="28234"/>
                  <a:pt x="11" y="18915"/>
                </a:cubicBezTo>
                <a:cubicBezTo>
                  <a:pt x="-835" y="9597"/>
                  <a:pt x="46605" y="11291"/>
                  <a:pt x="49146" y="10444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10166361" y="4561141"/>
            <a:ext cx="491564" cy="101471"/>
          </a:xfrm>
          <a:custGeom>
            <a:avLst/>
            <a:gdLst/>
            <a:ahLst/>
            <a:cxnLst/>
            <a:rect l="l" t="t" r="r" b="b"/>
            <a:pathLst>
              <a:path w="625205" h="129058" extrusionOk="0">
                <a:moveTo>
                  <a:pt x="49146" y="10444"/>
                </a:moveTo>
                <a:cubicBezTo>
                  <a:pt x="130472" y="-3500"/>
                  <a:pt x="213493" y="-3500"/>
                  <a:pt x="294819" y="10444"/>
                </a:cubicBezTo>
                <a:cubicBezTo>
                  <a:pt x="349544" y="16095"/>
                  <a:pt x="403423" y="27447"/>
                  <a:pt x="455777" y="44330"/>
                </a:cubicBezTo>
                <a:cubicBezTo>
                  <a:pt x="517280" y="61189"/>
                  <a:pt x="574801" y="89975"/>
                  <a:pt x="625206" y="129045"/>
                </a:cubicBezTo>
                <a:cubicBezTo>
                  <a:pt x="625206" y="129045"/>
                  <a:pt x="559128" y="93465"/>
                  <a:pt x="455777" y="61273"/>
                </a:cubicBezTo>
                <a:cubicBezTo>
                  <a:pt x="370554" y="36519"/>
                  <a:pt x="282704" y="22296"/>
                  <a:pt x="194008" y="18916"/>
                </a:cubicBezTo>
                <a:cubicBezTo>
                  <a:pt x="85573" y="18916"/>
                  <a:pt x="859" y="28235"/>
                  <a:pt x="11" y="18916"/>
                </a:cubicBezTo>
                <a:cubicBezTo>
                  <a:pt x="-836" y="9597"/>
                  <a:pt x="46605" y="11291"/>
                  <a:pt x="49146" y="10444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8346781" y="2262944"/>
            <a:ext cx="227794" cy="172511"/>
          </a:xfrm>
          <a:custGeom>
            <a:avLst/>
            <a:gdLst/>
            <a:ahLst/>
            <a:cxnLst/>
            <a:rect l="l" t="t" r="r" b="b"/>
            <a:pathLst>
              <a:path w="289724" h="219411" extrusionOk="0">
                <a:moveTo>
                  <a:pt x="33886" y="161791"/>
                </a:moveTo>
                <a:cubicBezTo>
                  <a:pt x="47686" y="157547"/>
                  <a:pt x="62443" y="157547"/>
                  <a:pt x="76243" y="161791"/>
                </a:cubicBezTo>
                <a:cubicBezTo>
                  <a:pt x="105893" y="171957"/>
                  <a:pt x="123683" y="190594"/>
                  <a:pt x="126225" y="188053"/>
                </a:cubicBezTo>
                <a:cubicBezTo>
                  <a:pt x="128767" y="185511"/>
                  <a:pt x="116907" y="178734"/>
                  <a:pt x="116059" y="166874"/>
                </a:cubicBezTo>
                <a:cubicBezTo>
                  <a:pt x="115212" y="155014"/>
                  <a:pt x="144015" y="135530"/>
                  <a:pt x="143168" y="115198"/>
                </a:cubicBezTo>
                <a:cubicBezTo>
                  <a:pt x="142321" y="94867"/>
                  <a:pt x="135543" y="99950"/>
                  <a:pt x="127919" y="91478"/>
                </a:cubicBezTo>
                <a:cubicBezTo>
                  <a:pt x="110358" y="70113"/>
                  <a:pt x="96863" y="45707"/>
                  <a:pt x="88103" y="19471"/>
                </a:cubicBezTo>
                <a:cubicBezTo>
                  <a:pt x="84944" y="13329"/>
                  <a:pt x="82665" y="6764"/>
                  <a:pt x="81326" y="-14"/>
                </a:cubicBezTo>
                <a:cubicBezTo>
                  <a:pt x="81326" y="-14"/>
                  <a:pt x="94033" y="14388"/>
                  <a:pt x="99963" y="23706"/>
                </a:cubicBezTo>
                <a:cubicBezTo>
                  <a:pt x="119448" y="55051"/>
                  <a:pt x="113518" y="64369"/>
                  <a:pt x="126225" y="77077"/>
                </a:cubicBezTo>
                <a:cubicBezTo>
                  <a:pt x="138932" y="89784"/>
                  <a:pt x="144015" y="83007"/>
                  <a:pt x="180443" y="95714"/>
                </a:cubicBezTo>
                <a:cubicBezTo>
                  <a:pt x="196614" y="100915"/>
                  <a:pt x="212219" y="107726"/>
                  <a:pt x="227036" y="116045"/>
                </a:cubicBezTo>
                <a:cubicBezTo>
                  <a:pt x="252645" y="129007"/>
                  <a:pt x="274289" y="148610"/>
                  <a:pt x="289725" y="172804"/>
                </a:cubicBezTo>
                <a:cubicBezTo>
                  <a:pt x="267275" y="147509"/>
                  <a:pt x="237769" y="129515"/>
                  <a:pt x="205010" y="121128"/>
                </a:cubicBezTo>
                <a:cubicBezTo>
                  <a:pt x="191388" y="117689"/>
                  <a:pt x="177122" y="117689"/>
                  <a:pt x="163499" y="121128"/>
                </a:cubicBezTo>
                <a:cubicBezTo>
                  <a:pt x="163499" y="121128"/>
                  <a:pt x="135543" y="131294"/>
                  <a:pt x="130461" y="152473"/>
                </a:cubicBezTo>
                <a:cubicBezTo>
                  <a:pt x="128741" y="167078"/>
                  <a:pt x="133020" y="181750"/>
                  <a:pt x="142321" y="193136"/>
                </a:cubicBezTo>
                <a:cubicBezTo>
                  <a:pt x="148895" y="202751"/>
                  <a:pt x="156570" y="211570"/>
                  <a:pt x="165194" y="219397"/>
                </a:cubicBezTo>
                <a:cubicBezTo>
                  <a:pt x="165194" y="219397"/>
                  <a:pt x="143168" y="204996"/>
                  <a:pt x="115212" y="188900"/>
                </a:cubicBezTo>
                <a:cubicBezTo>
                  <a:pt x="87256" y="172804"/>
                  <a:pt x="72855" y="166027"/>
                  <a:pt x="57606" y="166874"/>
                </a:cubicBezTo>
                <a:cubicBezTo>
                  <a:pt x="22873" y="166874"/>
                  <a:pt x="5083" y="212620"/>
                  <a:pt x="0" y="210079"/>
                </a:cubicBezTo>
                <a:cubicBezTo>
                  <a:pt x="1576" y="188985"/>
                  <a:pt x="14580" y="170441"/>
                  <a:pt x="33886" y="161791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8747659" y="1943050"/>
            <a:ext cx="202757" cy="262430"/>
          </a:xfrm>
          <a:custGeom>
            <a:avLst/>
            <a:gdLst/>
            <a:ahLst/>
            <a:cxnLst/>
            <a:rect l="l" t="t" r="r" b="b"/>
            <a:pathLst>
              <a:path w="257880" h="333776" extrusionOk="0">
                <a:moveTo>
                  <a:pt x="13745" y="149084"/>
                </a:moveTo>
                <a:cubicBezTo>
                  <a:pt x="30688" y="167722"/>
                  <a:pt x="45090" y="187206"/>
                  <a:pt x="61185" y="204996"/>
                </a:cubicBezTo>
                <a:cubicBezTo>
                  <a:pt x="88294" y="243617"/>
                  <a:pt x="107101" y="287474"/>
                  <a:pt x="116250" y="333762"/>
                </a:cubicBezTo>
                <a:cubicBezTo>
                  <a:pt x="122349" y="315921"/>
                  <a:pt x="122349" y="296539"/>
                  <a:pt x="116250" y="278698"/>
                </a:cubicBezTo>
                <a:cubicBezTo>
                  <a:pt x="101001" y="223633"/>
                  <a:pt x="64574" y="209232"/>
                  <a:pt x="68810" y="177887"/>
                </a:cubicBezTo>
                <a:cubicBezTo>
                  <a:pt x="68810" y="166027"/>
                  <a:pt x="79823" y="155861"/>
                  <a:pt x="99307" y="136377"/>
                </a:cubicBezTo>
                <a:cubicBezTo>
                  <a:pt x="133023" y="105888"/>
                  <a:pt x="168689" y="77585"/>
                  <a:pt x="206047" y="51662"/>
                </a:cubicBezTo>
                <a:cubicBezTo>
                  <a:pt x="231462" y="30484"/>
                  <a:pt x="260265" y="3375"/>
                  <a:pt x="257723" y="-14"/>
                </a:cubicBezTo>
                <a:cubicBezTo>
                  <a:pt x="235698" y="9906"/>
                  <a:pt x="214943" y="22419"/>
                  <a:pt x="195882" y="37261"/>
                </a:cubicBezTo>
                <a:cubicBezTo>
                  <a:pt x="117097" y="93173"/>
                  <a:pt x="111167" y="121976"/>
                  <a:pt x="67115" y="127058"/>
                </a:cubicBezTo>
                <a:cubicBezTo>
                  <a:pt x="23064" y="132141"/>
                  <a:pt x="4427" y="114351"/>
                  <a:pt x="1038" y="122823"/>
                </a:cubicBezTo>
                <a:cubicBezTo>
                  <a:pt x="-2351" y="131294"/>
                  <a:pt x="2733" y="137224"/>
                  <a:pt x="13745" y="149084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9124893" y="2435191"/>
            <a:ext cx="916505" cy="203036"/>
          </a:xfrm>
          <a:custGeom>
            <a:avLst/>
            <a:gdLst/>
            <a:ahLst/>
            <a:cxnLst/>
            <a:rect l="l" t="t" r="r" b="b"/>
            <a:pathLst>
              <a:path w="1165674" h="258235" extrusionOk="0">
                <a:moveTo>
                  <a:pt x="0" y="-14"/>
                </a:moveTo>
                <a:cubicBezTo>
                  <a:pt x="81834" y="58126"/>
                  <a:pt x="170954" y="105134"/>
                  <a:pt x="265157" y="139766"/>
                </a:cubicBezTo>
                <a:cubicBezTo>
                  <a:pt x="394601" y="191992"/>
                  <a:pt x="530060" y="227852"/>
                  <a:pt x="668399" y="246506"/>
                </a:cubicBezTo>
                <a:cubicBezTo>
                  <a:pt x="805467" y="262127"/>
                  <a:pt x="943891" y="262127"/>
                  <a:pt x="1080960" y="246506"/>
                </a:cubicBezTo>
                <a:cubicBezTo>
                  <a:pt x="1165674" y="240576"/>
                  <a:pt x="1165674" y="236340"/>
                  <a:pt x="1165674" y="234646"/>
                </a:cubicBezTo>
                <a:cubicBezTo>
                  <a:pt x="992942" y="226658"/>
                  <a:pt x="820801" y="209977"/>
                  <a:pt x="649762" y="184664"/>
                </a:cubicBezTo>
                <a:cubicBezTo>
                  <a:pt x="473894" y="150185"/>
                  <a:pt x="300906" y="102610"/>
                  <a:pt x="132155" y="42344"/>
                </a:cubicBezTo>
                <a:cubicBezTo>
                  <a:pt x="89628" y="23740"/>
                  <a:pt x="45407" y="9542"/>
                  <a:pt x="0" y="-14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9533791" y="4655143"/>
            <a:ext cx="277196" cy="592351"/>
          </a:xfrm>
          <a:custGeom>
            <a:avLst/>
            <a:gdLst/>
            <a:ahLst/>
            <a:cxnLst/>
            <a:rect l="l" t="t" r="r" b="b"/>
            <a:pathLst>
              <a:path w="352557" h="753392" extrusionOk="0">
                <a:moveTo>
                  <a:pt x="7768" y="753100"/>
                </a:moveTo>
                <a:cubicBezTo>
                  <a:pt x="23864" y="758183"/>
                  <a:pt x="50973" y="693800"/>
                  <a:pt x="127216" y="545549"/>
                </a:cubicBezTo>
                <a:cubicBezTo>
                  <a:pt x="222097" y="360871"/>
                  <a:pt x="231415" y="360024"/>
                  <a:pt x="267843" y="272768"/>
                </a:cubicBezTo>
                <a:cubicBezTo>
                  <a:pt x="309777" y="186681"/>
                  <a:pt x="338325" y="94698"/>
                  <a:pt x="352557" y="-14"/>
                </a:cubicBezTo>
                <a:cubicBezTo>
                  <a:pt x="320959" y="98476"/>
                  <a:pt x="268351" y="188934"/>
                  <a:pt x="198376" y="265144"/>
                </a:cubicBezTo>
                <a:cubicBezTo>
                  <a:pt x="183128" y="279545"/>
                  <a:pt x="142464" y="315972"/>
                  <a:pt x="97566" y="349858"/>
                </a:cubicBezTo>
                <a:cubicBezTo>
                  <a:pt x="52667" y="383744"/>
                  <a:pt x="4380" y="427796"/>
                  <a:pt x="4380" y="427796"/>
                </a:cubicBezTo>
                <a:lnTo>
                  <a:pt x="4380" y="427796"/>
                </a:lnTo>
                <a:cubicBezTo>
                  <a:pt x="4380" y="427796"/>
                  <a:pt x="4380" y="512511"/>
                  <a:pt x="4380" y="571811"/>
                </a:cubicBezTo>
                <a:cubicBezTo>
                  <a:pt x="-1550" y="692106"/>
                  <a:pt x="-2398" y="750559"/>
                  <a:pt x="7768" y="753100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9424309" y="4153453"/>
            <a:ext cx="411206" cy="641661"/>
          </a:xfrm>
          <a:custGeom>
            <a:avLst/>
            <a:gdLst/>
            <a:ahLst/>
            <a:cxnLst/>
            <a:rect l="l" t="t" r="r" b="b"/>
            <a:pathLst>
              <a:path w="523000" h="816108" extrusionOk="0">
                <a:moveTo>
                  <a:pt x="57429" y="709354"/>
                </a:moveTo>
                <a:cubicBezTo>
                  <a:pt x="96567" y="600276"/>
                  <a:pt x="153835" y="498592"/>
                  <a:pt x="226859" y="408617"/>
                </a:cubicBezTo>
                <a:cubicBezTo>
                  <a:pt x="257356" y="364565"/>
                  <a:pt x="248038" y="379814"/>
                  <a:pt x="371721" y="216314"/>
                </a:cubicBezTo>
                <a:cubicBezTo>
                  <a:pt x="505570" y="37566"/>
                  <a:pt x="526749" y="4527"/>
                  <a:pt x="522513" y="291"/>
                </a:cubicBezTo>
                <a:cubicBezTo>
                  <a:pt x="518277" y="-3944"/>
                  <a:pt x="469990" y="36719"/>
                  <a:pt x="437798" y="70605"/>
                </a:cubicBezTo>
                <a:cubicBezTo>
                  <a:pt x="376804" y="136276"/>
                  <a:pt x="324450" y="209436"/>
                  <a:pt x="281923" y="288322"/>
                </a:cubicBezTo>
                <a:cubicBezTo>
                  <a:pt x="249562" y="351892"/>
                  <a:pt x="206273" y="409243"/>
                  <a:pt x="154004" y="457751"/>
                </a:cubicBezTo>
                <a:cubicBezTo>
                  <a:pt x="121812" y="485707"/>
                  <a:pt x="91315" y="510275"/>
                  <a:pt x="69289" y="501803"/>
                </a:cubicBezTo>
                <a:cubicBezTo>
                  <a:pt x="5753" y="480625"/>
                  <a:pt x="27779" y="270532"/>
                  <a:pt x="17613" y="270532"/>
                </a:cubicBezTo>
                <a:cubicBezTo>
                  <a:pt x="2534" y="317235"/>
                  <a:pt x="-2973" y="366514"/>
                  <a:pt x="1517" y="415394"/>
                </a:cubicBezTo>
                <a:cubicBezTo>
                  <a:pt x="1517" y="517899"/>
                  <a:pt x="21002" y="538231"/>
                  <a:pt x="26932" y="646665"/>
                </a:cubicBezTo>
                <a:cubicBezTo>
                  <a:pt x="32862" y="755100"/>
                  <a:pt x="21002" y="816095"/>
                  <a:pt x="26932" y="816095"/>
                </a:cubicBezTo>
                <a:cubicBezTo>
                  <a:pt x="40401" y="781548"/>
                  <a:pt x="50652" y="745807"/>
                  <a:pt x="57429" y="709354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9648233" y="1919299"/>
            <a:ext cx="358402" cy="439413"/>
          </a:xfrm>
          <a:custGeom>
            <a:avLst/>
            <a:gdLst/>
            <a:ahLst/>
            <a:cxnLst/>
            <a:rect l="l" t="t" r="r" b="b"/>
            <a:pathLst>
              <a:path w="455840" h="558875" extrusionOk="0">
                <a:moveTo>
                  <a:pt x="44127" y="48879"/>
                </a:moveTo>
                <a:cubicBezTo>
                  <a:pt x="70219" y="49743"/>
                  <a:pt x="94786" y="61400"/>
                  <a:pt x="111898" y="81071"/>
                </a:cubicBezTo>
                <a:cubicBezTo>
                  <a:pt x="154002" y="115228"/>
                  <a:pt x="192886" y="153231"/>
                  <a:pt x="227958" y="194589"/>
                </a:cubicBezTo>
                <a:cubicBezTo>
                  <a:pt x="255745" y="249738"/>
                  <a:pt x="280566" y="306294"/>
                  <a:pt x="302507" y="364018"/>
                </a:cubicBezTo>
                <a:cubicBezTo>
                  <a:pt x="320975" y="397472"/>
                  <a:pt x="341899" y="429469"/>
                  <a:pt x="365196" y="459746"/>
                </a:cubicBezTo>
                <a:cubicBezTo>
                  <a:pt x="390610" y="496868"/>
                  <a:pt x="421107" y="530228"/>
                  <a:pt x="455841" y="558862"/>
                </a:cubicBezTo>
                <a:cubicBezTo>
                  <a:pt x="441778" y="535074"/>
                  <a:pt x="425936" y="512422"/>
                  <a:pt x="408400" y="491090"/>
                </a:cubicBezTo>
                <a:cubicBezTo>
                  <a:pt x="361807" y="425860"/>
                  <a:pt x="337240" y="393668"/>
                  <a:pt x="323685" y="375878"/>
                </a:cubicBezTo>
                <a:cubicBezTo>
                  <a:pt x="306319" y="336426"/>
                  <a:pt x="291325" y="295967"/>
                  <a:pt x="278787" y="254736"/>
                </a:cubicBezTo>
                <a:cubicBezTo>
                  <a:pt x="267096" y="211066"/>
                  <a:pt x="251509" y="168530"/>
                  <a:pt x="232194" y="127664"/>
                </a:cubicBezTo>
                <a:cubicBezTo>
                  <a:pt x="215420" y="95896"/>
                  <a:pt x="193394" y="67245"/>
                  <a:pt x="166963" y="42949"/>
                </a:cubicBezTo>
                <a:cubicBezTo>
                  <a:pt x="149004" y="25574"/>
                  <a:pt x="127232" y="12537"/>
                  <a:pt x="103427" y="4828"/>
                </a:cubicBezTo>
                <a:cubicBezTo>
                  <a:pt x="84451" y="-1628"/>
                  <a:pt x="63950" y="-1628"/>
                  <a:pt x="44974" y="4828"/>
                </a:cubicBezTo>
                <a:cubicBezTo>
                  <a:pt x="11935" y="18382"/>
                  <a:pt x="-4160" y="58198"/>
                  <a:pt x="922" y="63281"/>
                </a:cubicBezTo>
                <a:cubicBezTo>
                  <a:pt x="6005" y="68364"/>
                  <a:pt x="21254" y="51421"/>
                  <a:pt x="44127" y="48879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8994546" y="2688577"/>
            <a:ext cx="209660" cy="329573"/>
          </a:xfrm>
          <a:custGeom>
            <a:avLst/>
            <a:gdLst/>
            <a:ahLst/>
            <a:cxnLst/>
            <a:rect l="l" t="t" r="r" b="b"/>
            <a:pathLst>
              <a:path w="266660" h="419173" extrusionOk="0">
                <a:moveTo>
                  <a:pt x="0" y="249047"/>
                </a:moveTo>
                <a:cubicBezTo>
                  <a:pt x="0" y="249047"/>
                  <a:pt x="22873" y="276156"/>
                  <a:pt x="74549" y="333762"/>
                </a:cubicBezTo>
                <a:cubicBezTo>
                  <a:pt x="126225" y="391368"/>
                  <a:pt x="159263" y="424407"/>
                  <a:pt x="180442" y="418477"/>
                </a:cubicBezTo>
                <a:cubicBezTo>
                  <a:pt x="189761" y="415986"/>
                  <a:pt x="198317" y="411013"/>
                  <a:pt x="205010" y="404076"/>
                </a:cubicBezTo>
                <a:cubicBezTo>
                  <a:pt x="217632" y="391309"/>
                  <a:pt x="225426" y="374535"/>
                  <a:pt x="227036" y="356635"/>
                </a:cubicBezTo>
                <a:cubicBezTo>
                  <a:pt x="234660" y="311736"/>
                  <a:pt x="238048" y="289710"/>
                  <a:pt x="244826" y="216009"/>
                </a:cubicBezTo>
                <a:cubicBezTo>
                  <a:pt x="249908" y="160097"/>
                  <a:pt x="254991" y="152473"/>
                  <a:pt x="264310" y="59286"/>
                </a:cubicBezTo>
                <a:cubicBezTo>
                  <a:pt x="267444" y="39641"/>
                  <a:pt x="267444" y="19631"/>
                  <a:pt x="264310" y="-14"/>
                </a:cubicBezTo>
                <a:cubicBezTo>
                  <a:pt x="253466" y="22190"/>
                  <a:pt x="246096" y="45893"/>
                  <a:pt x="242284" y="70299"/>
                </a:cubicBezTo>
                <a:cubicBezTo>
                  <a:pt x="227882" y="134683"/>
                  <a:pt x="227882" y="173651"/>
                  <a:pt x="214328" y="260060"/>
                </a:cubicBezTo>
                <a:cubicBezTo>
                  <a:pt x="204162" y="323596"/>
                  <a:pt x="198232" y="344775"/>
                  <a:pt x="182984" y="344775"/>
                </a:cubicBezTo>
                <a:cubicBezTo>
                  <a:pt x="167735" y="344775"/>
                  <a:pt x="151639" y="344775"/>
                  <a:pt x="116059" y="322749"/>
                </a:cubicBezTo>
                <a:cubicBezTo>
                  <a:pt x="96575" y="312583"/>
                  <a:pt x="86409" y="304959"/>
                  <a:pt x="43204" y="277003"/>
                </a:cubicBezTo>
                <a:cubicBezTo>
                  <a:pt x="0" y="249047"/>
                  <a:pt x="847" y="248200"/>
                  <a:pt x="0" y="249047"/>
                </a:cubicBezTo>
                <a:close/>
              </a:path>
            </a:pathLst>
          </a:custGeom>
          <a:solidFill>
            <a:srgbClr val="0A24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14"/>
          <p:cNvGrpSpPr/>
          <p:nvPr/>
        </p:nvGrpSpPr>
        <p:grpSpPr>
          <a:xfrm>
            <a:off x="6573744" y="3509295"/>
            <a:ext cx="491580" cy="492166"/>
            <a:chOff x="6569169" y="3050559"/>
            <a:chExt cx="465952" cy="466552"/>
          </a:xfrm>
        </p:grpSpPr>
        <p:sp>
          <p:nvSpPr>
            <p:cNvPr id="177" name="Google Shape;177;p14"/>
            <p:cNvSpPr/>
            <p:nvPr/>
          </p:nvSpPr>
          <p:spPr>
            <a:xfrm>
              <a:off x="6770795" y="3268965"/>
              <a:ext cx="263634" cy="248146"/>
            </a:xfrm>
            <a:custGeom>
              <a:avLst/>
              <a:gdLst/>
              <a:ahLst/>
              <a:cxnLst/>
              <a:rect l="l" t="t" r="r" b="b"/>
              <a:pathLst>
                <a:path w="335839" h="316110" extrusionOk="0">
                  <a:moveTo>
                    <a:pt x="0" y="300724"/>
                  </a:moveTo>
                  <a:cubicBezTo>
                    <a:pt x="30209" y="313431"/>
                    <a:pt x="63120" y="318378"/>
                    <a:pt x="95727" y="315125"/>
                  </a:cubicBezTo>
                  <a:cubicBezTo>
                    <a:pt x="144752" y="311618"/>
                    <a:pt x="191633" y="293633"/>
                    <a:pt x="230424" y="263449"/>
                  </a:cubicBezTo>
                  <a:cubicBezTo>
                    <a:pt x="265792" y="235239"/>
                    <a:pt x="292994" y="198100"/>
                    <a:pt x="309208" y="155862"/>
                  </a:cubicBezTo>
                  <a:cubicBezTo>
                    <a:pt x="331658" y="107176"/>
                    <a:pt x="340163" y="53221"/>
                    <a:pt x="333776" y="-14"/>
                  </a:cubicBezTo>
                  <a:cubicBezTo>
                    <a:pt x="329134" y="12973"/>
                    <a:pt x="325457" y="26282"/>
                    <a:pt x="322763" y="39802"/>
                  </a:cubicBezTo>
                  <a:cubicBezTo>
                    <a:pt x="312377" y="95680"/>
                    <a:pt x="292918" y="149474"/>
                    <a:pt x="265157" y="199066"/>
                  </a:cubicBezTo>
                  <a:cubicBezTo>
                    <a:pt x="220063" y="254596"/>
                    <a:pt x="154960" y="290194"/>
                    <a:pt x="83867" y="298182"/>
                  </a:cubicBezTo>
                  <a:cubicBezTo>
                    <a:pt x="55988" y="300673"/>
                    <a:pt x="27981" y="301520"/>
                    <a:pt x="0" y="300724"/>
                  </a:cubicBezTo>
                  <a:close/>
                </a:path>
              </a:pathLst>
            </a:custGeom>
            <a:solidFill>
              <a:srgbClr val="9A0A1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6656407" y="3060804"/>
              <a:ext cx="316681" cy="452872"/>
            </a:xfrm>
            <a:custGeom>
              <a:avLst/>
              <a:gdLst/>
              <a:ahLst/>
              <a:cxnLst/>
              <a:rect l="l" t="t" r="r" b="b"/>
              <a:pathLst>
                <a:path w="403415" h="576907" extrusionOk="0">
                  <a:moveTo>
                    <a:pt x="101657" y="563339"/>
                  </a:moveTo>
                  <a:lnTo>
                    <a:pt x="101657" y="563339"/>
                  </a:lnTo>
                  <a:lnTo>
                    <a:pt x="105893" y="563339"/>
                  </a:lnTo>
                  <a:lnTo>
                    <a:pt x="112671" y="563339"/>
                  </a:lnTo>
                  <a:lnTo>
                    <a:pt x="112671" y="569269"/>
                  </a:lnTo>
                  <a:lnTo>
                    <a:pt x="105893" y="569269"/>
                  </a:lnTo>
                  <a:cubicBezTo>
                    <a:pt x="122040" y="573115"/>
                    <a:pt x="138475" y="575656"/>
                    <a:pt x="155028" y="576893"/>
                  </a:cubicBezTo>
                  <a:cubicBezTo>
                    <a:pt x="237997" y="534316"/>
                    <a:pt x="304888" y="465934"/>
                    <a:pt x="345636" y="382050"/>
                  </a:cubicBezTo>
                  <a:cubicBezTo>
                    <a:pt x="397540" y="290321"/>
                    <a:pt x="415246" y="183165"/>
                    <a:pt x="395618" y="79618"/>
                  </a:cubicBezTo>
                  <a:cubicBezTo>
                    <a:pt x="386045" y="69935"/>
                    <a:pt x="375862" y="60879"/>
                    <a:pt x="365120" y="52509"/>
                  </a:cubicBezTo>
                  <a:lnTo>
                    <a:pt x="365120" y="58439"/>
                  </a:lnTo>
                  <a:lnTo>
                    <a:pt x="359190" y="58439"/>
                  </a:lnTo>
                  <a:lnTo>
                    <a:pt x="359190" y="47426"/>
                  </a:lnTo>
                  <a:cubicBezTo>
                    <a:pt x="345763" y="37845"/>
                    <a:pt x="331599" y="29348"/>
                    <a:pt x="316833" y="22012"/>
                  </a:cubicBezTo>
                  <a:lnTo>
                    <a:pt x="316833" y="22012"/>
                  </a:lnTo>
                  <a:lnTo>
                    <a:pt x="316833" y="29636"/>
                  </a:lnTo>
                  <a:lnTo>
                    <a:pt x="310056" y="29636"/>
                  </a:lnTo>
                  <a:lnTo>
                    <a:pt x="310056" y="16929"/>
                  </a:lnTo>
                  <a:cubicBezTo>
                    <a:pt x="295358" y="9898"/>
                    <a:pt x="280042" y="4230"/>
                    <a:pt x="264310" y="-14"/>
                  </a:cubicBezTo>
                  <a:cubicBezTo>
                    <a:pt x="268266" y="114080"/>
                    <a:pt x="238819" y="226844"/>
                    <a:pt x="179595" y="324444"/>
                  </a:cubicBezTo>
                  <a:cubicBezTo>
                    <a:pt x="139856" y="404753"/>
                    <a:pt x="77404" y="471618"/>
                    <a:pt x="0" y="516746"/>
                  </a:cubicBezTo>
                  <a:lnTo>
                    <a:pt x="0" y="516746"/>
                  </a:lnTo>
                  <a:cubicBezTo>
                    <a:pt x="11208" y="525345"/>
                    <a:pt x="23101" y="532995"/>
                    <a:pt x="35580" y="539619"/>
                  </a:cubicBezTo>
                  <a:lnTo>
                    <a:pt x="35580" y="539619"/>
                  </a:lnTo>
                  <a:lnTo>
                    <a:pt x="40663" y="539619"/>
                  </a:lnTo>
                  <a:lnTo>
                    <a:pt x="47440" y="539619"/>
                  </a:lnTo>
                  <a:lnTo>
                    <a:pt x="47440" y="545549"/>
                  </a:lnTo>
                  <a:lnTo>
                    <a:pt x="40663" y="545549"/>
                  </a:lnTo>
                  <a:lnTo>
                    <a:pt x="40663" y="545549"/>
                  </a:lnTo>
                  <a:cubicBezTo>
                    <a:pt x="56920" y="553919"/>
                    <a:pt x="73948" y="560730"/>
                    <a:pt x="91492" y="565881"/>
                  </a:cubicBezTo>
                  <a:close/>
                  <a:moveTo>
                    <a:pt x="186372" y="515899"/>
                  </a:moveTo>
                  <a:lnTo>
                    <a:pt x="186372" y="515899"/>
                  </a:lnTo>
                  <a:lnTo>
                    <a:pt x="186372" y="515899"/>
                  </a:lnTo>
                  <a:lnTo>
                    <a:pt x="186372" y="510816"/>
                  </a:lnTo>
                  <a:lnTo>
                    <a:pt x="186372" y="510816"/>
                  </a:lnTo>
                  <a:lnTo>
                    <a:pt x="186372" y="510816"/>
                  </a:lnTo>
                  <a:lnTo>
                    <a:pt x="192302" y="505733"/>
                  </a:lnTo>
                  <a:lnTo>
                    <a:pt x="192302" y="510816"/>
                  </a:lnTo>
                  <a:close/>
                  <a:moveTo>
                    <a:pt x="198232" y="505733"/>
                  </a:moveTo>
                  <a:lnTo>
                    <a:pt x="193150" y="500650"/>
                  </a:lnTo>
                  <a:lnTo>
                    <a:pt x="204162" y="490485"/>
                  </a:lnTo>
                  <a:lnTo>
                    <a:pt x="204162" y="490485"/>
                  </a:lnTo>
                  <a:close/>
                  <a:moveTo>
                    <a:pt x="213481" y="489637"/>
                  </a:moveTo>
                  <a:lnTo>
                    <a:pt x="213481" y="485401"/>
                  </a:lnTo>
                  <a:lnTo>
                    <a:pt x="223647" y="474389"/>
                  </a:lnTo>
                  <a:lnTo>
                    <a:pt x="223647" y="474389"/>
                  </a:lnTo>
                  <a:close/>
                  <a:moveTo>
                    <a:pt x="248214" y="449821"/>
                  </a:moveTo>
                  <a:cubicBezTo>
                    <a:pt x="247858" y="451211"/>
                    <a:pt x="247858" y="452668"/>
                    <a:pt x="248214" y="454057"/>
                  </a:cubicBezTo>
                  <a:lnTo>
                    <a:pt x="248214" y="454057"/>
                  </a:lnTo>
                  <a:lnTo>
                    <a:pt x="243131" y="454057"/>
                  </a:lnTo>
                  <a:lnTo>
                    <a:pt x="243131" y="454057"/>
                  </a:lnTo>
                  <a:lnTo>
                    <a:pt x="243131" y="454057"/>
                  </a:lnTo>
                  <a:lnTo>
                    <a:pt x="243131" y="448127"/>
                  </a:lnTo>
                  <a:lnTo>
                    <a:pt x="248214" y="448127"/>
                  </a:lnTo>
                  <a:close/>
                  <a:moveTo>
                    <a:pt x="260922" y="431184"/>
                  </a:moveTo>
                  <a:lnTo>
                    <a:pt x="260922" y="437114"/>
                  </a:lnTo>
                  <a:lnTo>
                    <a:pt x="255838" y="437114"/>
                  </a:lnTo>
                  <a:lnTo>
                    <a:pt x="255838" y="431184"/>
                  </a:lnTo>
                  <a:lnTo>
                    <a:pt x="255838" y="425254"/>
                  </a:lnTo>
                  <a:lnTo>
                    <a:pt x="260922" y="425254"/>
                  </a:lnTo>
                  <a:close/>
                  <a:moveTo>
                    <a:pt x="275323" y="410853"/>
                  </a:moveTo>
                  <a:lnTo>
                    <a:pt x="275323" y="410853"/>
                  </a:lnTo>
                  <a:lnTo>
                    <a:pt x="271087" y="416783"/>
                  </a:lnTo>
                  <a:lnTo>
                    <a:pt x="266004" y="416783"/>
                  </a:lnTo>
                  <a:lnTo>
                    <a:pt x="266004" y="410853"/>
                  </a:lnTo>
                  <a:lnTo>
                    <a:pt x="266004" y="410853"/>
                  </a:lnTo>
                  <a:lnTo>
                    <a:pt x="266004" y="410853"/>
                  </a:lnTo>
                  <a:lnTo>
                    <a:pt x="271934" y="410853"/>
                  </a:lnTo>
                  <a:close/>
                  <a:moveTo>
                    <a:pt x="280406" y="402381"/>
                  </a:moveTo>
                  <a:lnTo>
                    <a:pt x="275323" y="402381"/>
                  </a:lnTo>
                  <a:lnTo>
                    <a:pt x="282100" y="389674"/>
                  </a:lnTo>
                  <a:lnTo>
                    <a:pt x="288030" y="389674"/>
                  </a:lnTo>
                  <a:close/>
                  <a:moveTo>
                    <a:pt x="291418" y="382897"/>
                  </a:moveTo>
                  <a:lnTo>
                    <a:pt x="286336" y="382897"/>
                  </a:lnTo>
                  <a:lnTo>
                    <a:pt x="293113" y="369342"/>
                  </a:lnTo>
                  <a:lnTo>
                    <a:pt x="299043" y="369342"/>
                  </a:lnTo>
                  <a:close/>
                  <a:moveTo>
                    <a:pt x="301584" y="362565"/>
                  </a:moveTo>
                  <a:lnTo>
                    <a:pt x="296502" y="362565"/>
                  </a:lnTo>
                  <a:lnTo>
                    <a:pt x="303279" y="349010"/>
                  </a:lnTo>
                  <a:lnTo>
                    <a:pt x="309209" y="349010"/>
                  </a:lnTo>
                  <a:close/>
                  <a:moveTo>
                    <a:pt x="311750" y="342234"/>
                  </a:moveTo>
                  <a:lnTo>
                    <a:pt x="305820" y="342234"/>
                  </a:lnTo>
                  <a:lnTo>
                    <a:pt x="311750" y="328679"/>
                  </a:lnTo>
                  <a:lnTo>
                    <a:pt x="317680" y="328679"/>
                  </a:lnTo>
                  <a:close/>
                  <a:moveTo>
                    <a:pt x="323610" y="315125"/>
                  </a:moveTo>
                  <a:lnTo>
                    <a:pt x="323610" y="321902"/>
                  </a:lnTo>
                  <a:lnTo>
                    <a:pt x="317680" y="321902"/>
                  </a:lnTo>
                  <a:lnTo>
                    <a:pt x="317680" y="315125"/>
                  </a:lnTo>
                  <a:lnTo>
                    <a:pt x="317680" y="308348"/>
                  </a:lnTo>
                  <a:lnTo>
                    <a:pt x="323610" y="308348"/>
                  </a:lnTo>
                  <a:close/>
                  <a:moveTo>
                    <a:pt x="329540" y="300723"/>
                  </a:moveTo>
                  <a:lnTo>
                    <a:pt x="323610" y="300723"/>
                  </a:lnTo>
                  <a:lnTo>
                    <a:pt x="328693" y="286322"/>
                  </a:lnTo>
                  <a:lnTo>
                    <a:pt x="334623" y="286322"/>
                  </a:lnTo>
                  <a:close/>
                  <a:moveTo>
                    <a:pt x="337164" y="279544"/>
                  </a:moveTo>
                  <a:lnTo>
                    <a:pt x="331234" y="279544"/>
                  </a:lnTo>
                  <a:lnTo>
                    <a:pt x="331234" y="265143"/>
                  </a:lnTo>
                  <a:lnTo>
                    <a:pt x="337164" y="265143"/>
                  </a:lnTo>
                  <a:close/>
                  <a:moveTo>
                    <a:pt x="347330" y="246506"/>
                  </a:moveTo>
                  <a:cubicBezTo>
                    <a:pt x="347186" y="248200"/>
                    <a:pt x="347186" y="249894"/>
                    <a:pt x="347330" y="251589"/>
                  </a:cubicBezTo>
                  <a:lnTo>
                    <a:pt x="347330" y="258366"/>
                  </a:lnTo>
                  <a:lnTo>
                    <a:pt x="341400" y="258366"/>
                  </a:lnTo>
                  <a:lnTo>
                    <a:pt x="341400" y="250742"/>
                  </a:lnTo>
                  <a:lnTo>
                    <a:pt x="341400" y="250742"/>
                  </a:lnTo>
                  <a:lnTo>
                    <a:pt x="341400" y="250742"/>
                  </a:lnTo>
                  <a:lnTo>
                    <a:pt x="347330" y="250742"/>
                  </a:lnTo>
                  <a:close/>
                  <a:moveTo>
                    <a:pt x="347330" y="236340"/>
                  </a:moveTo>
                  <a:lnTo>
                    <a:pt x="341400" y="236340"/>
                  </a:lnTo>
                  <a:lnTo>
                    <a:pt x="341400" y="221092"/>
                  </a:lnTo>
                  <a:lnTo>
                    <a:pt x="348178" y="221092"/>
                  </a:lnTo>
                  <a:close/>
                  <a:moveTo>
                    <a:pt x="353260" y="215162"/>
                  </a:moveTo>
                  <a:lnTo>
                    <a:pt x="346483" y="215162"/>
                  </a:lnTo>
                  <a:lnTo>
                    <a:pt x="346483" y="200760"/>
                  </a:lnTo>
                  <a:lnTo>
                    <a:pt x="353260" y="200760"/>
                  </a:lnTo>
                  <a:close/>
                  <a:moveTo>
                    <a:pt x="359190" y="185511"/>
                  </a:moveTo>
                  <a:lnTo>
                    <a:pt x="359190" y="193136"/>
                  </a:lnTo>
                  <a:lnTo>
                    <a:pt x="353260" y="193136"/>
                  </a:lnTo>
                  <a:lnTo>
                    <a:pt x="353260" y="182123"/>
                  </a:lnTo>
                  <a:lnTo>
                    <a:pt x="353260" y="174498"/>
                  </a:lnTo>
                  <a:lnTo>
                    <a:pt x="359190" y="174498"/>
                  </a:lnTo>
                  <a:close/>
                  <a:moveTo>
                    <a:pt x="359190" y="78771"/>
                  </a:moveTo>
                  <a:lnTo>
                    <a:pt x="359190" y="63522"/>
                  </a:lnTo>
                  <a:lnTo>
                    <a:pt x="365968" y="63522"/>
                  </a:lnTo>
                  <a:lnTo>
                    <a:pt x="365968" y="78771"/>
                  </a:lnTo>
                  <a:lnTo>
                    <a:pt x="360038" y="78771"/>
                  </a:lnTo>
                  <a:close/>
                  <a:moveTo>
                    <a:pt x="359190" y="95714"/>
                  </a:moveTo>
                  <a:lnTo>
                    <a:pt x="359190" y="88090"/>
                  </a:lnTo>
                  <a:lnTo>
                    <a:pt x="365120" y="88090"/>
                  </a:lnTo>
                  <a:lnTo>
                    <a:pt x="365120" y="103338"/>
                  </a:lnTo>
                  <a:lnTo>
                    <a:pt x="358343" y="103338"/>
                  </a:lnTo>
                  <a:close/>
                  <a:moveTo>
                    <a:pt x="359190" y="117740"/>
                  </a:moveTo>
                  <a:cubicBezTo>
                    <a:pt x="359453" y="115207"/>
                    <a:pt x="359453" y="112648"/>
                    <a:pt x="359190" y="110115"/>
                  </a:cubicBezTo>
                  <a:lnTo>
                    <a:pt x="365120" y="110115"/>
                  </a:lnTo>
                  <a:lnTo>
                    <a:pt x="365120" y="125364"/>
                  </a:lnTo>
                  <a:lnTo>
                    <a:pt x="359190" y="125364"/>
                  </a:lnTo>
                  <a:close/>
                  <a:moveTo>
                    <a:pt x="359190" y="140612"/>
                  </a:moveTo>
                  <a:cubicBezTo>
                    <a:pt x="359419" y="138079"/>
                    <a:pt x="359419" y="135521"/>
                    <a:pt x="359190" y="132988"/>
                  </a:cubicBezTo>
                  <a:lnTo>
                    <a:pt x="365120" y="132988"/>
                  </a:lnTo>
                  <a:lnTo>
                    <a:pt x="365120" y="140612"/>
                  </a:lnTo>
                  <a:lnTo>
                    <a:pt x="365120" y="148237"/>
                  </a:lnTo>
                  <a:lnTo>
                    <a:pt x="359190" y="148237"/>
                  </a:lnTo>
                  <a:close/>
                  <a:moveTo>
                    <a:pt x="359190" y="155861"/>
                  </a:moveTo>
                  <a:lnTo>
                    <a:pt x="359190" y="171110"/>
                  </a:lnTo>
                  <a:lnTo>
                    <a:pt x="352413" y="171110"/>
                  </a:lnTo>
                  <a:lnTo>
                    <a:pt x="352413" y="164332"/>
                  </a:lnTo>
                  <a:lnTo>
                    <a:pt x="352413" y="156708"/>
                  </a:lnTo>
                  <a:close/>
                  <a:moveTo>
                    <a:pt x="309209" y="45732"/>
                  </a:moveTo>
                  <a:lnTo>
                    <a:pt x="309209" y="38108"/>
                  </a:lnTo>
                  <a:lnTo>
                    <a:pt x="326152" y="38108"/>
                  </a:lnTo>
                  <a:lnTo>
                    <a:pt x="326152" y="53356"/>
                  </a:lnTo>
                  <a:lnTo>
                    <a:pt x="320222" y="53356"/>
                  </a:lnTo>
                  <a:close/>
                  <a:moveTo>
                    <a:pt x="309209" y="68605"/>
                  </a:moveTo>
                  <a:lnTo>
                    <a:pt x="309209" y="60981"/>
                  </a:lnTo>
                  <a:lnTo>
                    <a:pt x="326152" y="60981"/>
                  </a:lnTo>
                  <a:lnTo>
                    <a:pt x="326152" y="71994"/>
                  </a:lnTo>
                  <a:lnTo>
                    <a:pt x="319374" y="71994"/>
                  </a:lnTo>
                  <a:close/>
                  <a:moveTo>
                    <a:pt x="309209" y="91478"/>
                  </a:moveTo>
                  <a:cubicBezTo>
                    <a:pt x="309437" y="88945"/>
                    <a:pt x="309437" y="86387"/>
                    <a:pt x="309209" y="83854"/>
                  </a:cubicBezTo>
                  <a:lnTo>
                    <a:pt x="326152" y="83854"/>
                  </a:lnTo>
                  <a:cubicBezTo>
                    <a:pt x="325940" y="86395"/>
                    <a:pt x="325940" y="88945"/>
                    <a:pt x="326152" y="91478"/>
                  </a:cubicBezTo>
                  <a:lnTo>
                    <a:pt x="326152" y="99102"/>
                  </a:lnTo>
                  <a:lnTo>
                    <a:pt x="320222" y="99102"/>
                  </a:lnTo>
                  <a:close/>
                  <a:moveTo>
                    <a:pt x="309209" y="114351"/>
                  </a:moveTo>
                  <a:cubicBezTo>
                    <a:pt x="309437" y="111818"/>
                    <a:pt x="309437" y="109260"/>
                    <a:pt x="309209" y="106727"/>
                  </a:cubicBezTo>
                  <a:lnTo>
                    <a:pt x="315986" y="106727"/>
                  </a:lnTo>
                  <a:cubicBezTo>
                    <a:pt x="315774" y="109268"/>
                    <a:pt x="315774" y="111818"/>
                    <a:pt x="315986" y="114351"/>
                  </a:cubicBezTo>
                  <a:lnTo>
                    <a:pt x="315986" y="121975"/>
                  </a:lnTo>
                  <a:lnTo>
                    <a:pt x="309209" y="121975"/>
                  </a:lnTo>
                  <a:close/>
                  <a:moveTo>
                    <a:pt x="309209" y="136377"/>
                  </a:moveTo>
                  <a:cubicBezTo>
                    <a:pt x="308811" y="134708"/>
                    <a:pt x="308811" y="132963"/>
                    <a:pt x="309209" y="131294"/>
                  </a:cubicBezTo>
                  <a:lnTo>
                    <a:pt x="309209" y="131294"/>
                  </a:lnTo>
                  <a:lnTo>
                    <a:pt x="315139" y="131294"/>
                  </a:lnTo>
                  <a:lnTo>
                    <a:pt x="315139" y="131294"/>
                  </a:lnTo>
                  <a:cubicBezTo>
                    <a:pt x="315537" y="132963"/>
                    <a:pt x="315537" y="134708"/>
                    <a:pt x="315139" y="136377"/>
                  </a:cubicBezTo>
                  <a:lnTo>
                    <a:pt x="315139" y="144001"/>
                  </a:lnTo>
                  <a:lnTo>
                    <a:pt x="308362" y="144001"/>
                  </a:lnTo>
                  <a:close/>
                  <a:moveTo>
                    <a:pt x="304126" y="164332"/>
                  </a:moveTo>
                  <a:cubicBezTo>
                    <a:pt x="304524" y="162664"/>
                    <a:pt x="304524" y="160918"/>
                    <a:pt x="304126" y="159250"/>
                  </a:cubicBezTo>
                  <a:lnTo>
                    <a:pt x="304126" y="151626"/>
                  </a:lnTo>
                  <a:lnTo>
                    <a:pt x="310056" y="151626"/>
                  </a:lnTo>
                  <a:lnTo>
                    <a:pt x="310056" y="156708"/>
                  </a:lnTo>
                  <a:cubicBezTo>
                    <a:pt x="310056" y="156708"/>
                    <a:pt x="310056" y="156708"/>
                    <a:pt x="310056" y="161791"/>
                  </a:cubicBezTo>
                  <a:lnTo>
                    <a:pt x="310056" y="161791"/>
                  </a:lnTo>
                  <a:lnTo>
                    <a:pt x="304126" y="161791"/>
                  </a:lnTo>
                  <a:close/>
                  <a:moveTo>
                    <a:pt x="304126" y="173651"/>
                  </a:moveTo>
                  <a:lnTo>
                    <a:pt x="310056" y="173651"/>
                  </a:lnTo>
                  <a:lnTo>
                    <a:pt x="310056" y="188053"/>
                  </a:lnTo>
                  <a:lnTo>
                    <a:pt x="304126" y="188053"/>
                  </a:lnTo>
                  <a:close/>
                  <a:moveTo>
                    <a:pt x="299043" y="195677"/>
                  </a:moveTo>
                  <a:lnTo>
                    <a:pt x="304973" y="195677"/>
                  </a:lnTo>
                  <a:lnTo>
                    <a:pt x="304973" y="210078"/>
                  </a:lnTo>
                  <a:lnTo>
                    <a:pt x="298196" y="210078"/>
                  </a:lnTo>
                  <a:close/>
                  <a:moveTo>
                    <a:pt x="290572" y="225327"/>
                  </a:moveTo>
                  <a:lnTo>
                    <a:pt x="290572" y="220244"/>
                  </a:lnTo>
                  <a:lnTo>
                    <a:pt x="290572" y="220244"/>
                  </a:lnTo>
                  <a:lnTo>
                    <a:pt x="296502" y="220244"/>
                  </a:lnTo>
                  <a:lnTo>
                    <a:pt x="296502" y="227868"/>
                  </a:lnTo>
                  <a:lnTo>
                    <a:pt x="296502" y="234646"/>
                  </a:lnTo>
                  <a:lnTo>
                    <a:pt x="290572" y="234646"/>
                  </a:lnTo>
                  <a:close/>
                  <a:moveTo>
                    <a:pt x="282100" y="251589"/>
                  </a:moveTo>
                  <a:cubicBezTo>
                    <a:pt x="282464" y="249911"/>
                    <a:pt x="282464" y="248184"/>
                    <a:pt x="282100" y="246506"/>
                  </a:cubicBezTo>
                  <a:lnTo>
                    <a:pt x="282100" y="239729"/>
                  </a:lnTo>
                  <a:lnTo>
                    <a:pt x="288030" y="239729"/>
                  </a:lnTo>
                  <a:lnTo>
                    <a:pt x="288030" y="247353"/>
                  </a:lnTo>
                  <a:lnTo>
                    <a:pt x="288030" y="247353"/>
                  </a:lnTo>
                  <a:lnTo>
                    <a:pt x="282100" y="247353"/>
                  </a:lnTo>
                  <a:close/>
                  <a:moveTo>
                    <a:pt x="282100" y="260908"/>
                  </a:moveTo>
                  <a:lnTo>
                    <a:pt x="288030" y="260908"/>
                  </a:lnTo>
                  <a:lnTo>
                    <a:pt x="282947" y="275309"/>
                  </a:lnTo>
                  <a:lnTo>
                    <a:pt x="277017" y="275309"/>
                  </a:lnTo>
                  <a:close/>
                  <a:moveTo>
                    <a:pt x="274476" y="282086"/>
                  </a:moveTo>
                  <a:lnTo>
                    <a:pt x="280406" y="282086"/>
                  </a:lnTo>
                  <a:lnTo>
                    <a:pt x="273628" y="295640"/>
                  </a:lnTo>
                  <a:lnTo>
                    <a:pt x="268546" y="295640"/>
                  </a:lnTo>
                  <a:close/>
                  <a:moveTo>
                    <a:pt x="260074" y="314278"/>
                  </a:moveTo>
                  <a:lnTo>
                    <a:pt x="260074" y="314278"/>
                  </a:lnTo>
                  <a:lnTo>
                    <a:pt x="260074" y="306653"/>
                  </a:lnTo>
                  <a:lnTo>
                    <a:pt x="266004" y="306653"/>
                  </a:lnTo>
                  <a:lnTo>
                    <a:pt x="266004" y="313430"/>
                  </a:lnTo>
                  <a:lnTo>
                    <a:pt x="266004" y="318514"/>
                  </a:lnTo>
                  <a:lnTo>
                    <a:pt x="266004" y="318514"/>
                  </a:lnTo>
                  <a:lnTo>
                    <a:pt x="260074" y="318514"/>
                  </a:lnTo>
                  <a:cubicBezTo>
                    <a:pt x="257338" y="317412"/>
                    <a:pt x="255627" y="314676"/>
                    <a:pt x="255838" y="311736"/>
                  </a:cubicBezTo>
                  <a:close/>
                  <a:moveTo>
                    <a:pt x="260074" y="323596"/>
                  </a:moveTo>
                  <a:lnTo>
                    <a:pt x="266004" y="323596"/>
                  </a:lnTo>
                  <a:lnTo>
                    <a:pt x="258380" y="337150"/>
                  </a:lnTo>
                  <a:lnTo>
                    <a:pt x="253297" y="337150"/>
                  </a:lnTo>
                  <a:close/>
                  <a:moveTo>
                    <a:pt x="245673" y="350705"/>
                  </a:moveTo>
                  <a:lnTo>
                    <a:pt x="245673" y="343928"/>
                  </a:lnTo>
                  <a:lnTo>
                    <a:pt x="250756" y="343928"/>
                  </a:lnTo>
                  <a:lnTo>
                    <a:pt x="250756" y="350705"/>
                  </a:lnTo>
                  <a:lnTo>
                    <a:pt x="250756" y="357482"/>
                  </a:lnTo>
                  <a:lnTo>
                    <a:pt x="244826" y="357482"/>
                  </a:lnTo>
                  <a:close/>
                  <a:moveTo>
                    <a:pt x="238896" y="363412"/>
                  </a:moveTo>
                  <a:lnTo>
                    <a:pt x="243978" y="363412"/>
                  </a:lnTo>
                  <a:lnTo>
                    <a:pt x="236354" y="376967"/>
                  </a:lnTo>
                  <a:lnTo>
                    <a:pt x="230424" y="376967"/>
                  </a:lnTo>
                  <a:close/>
                  <a:moveTo>
                    <a:pt x="227036" y="382897"/>
                  </a:moveTo>
                  <a:lnTo>
                    <a:pt x="232118" y="382897"/>
                  </a:lnTo>
                  <a:lnTo>
                    <a:pt x="223647" y="395604"/>
                  </a:lnTo>
                  <a:lnTo>
                    <a:pt x="218564" y="395604"/>
                  </a:lnTo>
                  <a:close/>
                  <a:moveTo>
                    <a:pt x="241437" y="459987"/>
                  </a:moveTo>
                  <a:lnTo>
                    <a:pt x="246520" y="459987"/>
                  </a:lnTo>
                  <a:lnTo>
                    <a:pt x="236354" y="471000"/>
                  </a:lnTo>
                  <a:lnTo>
                    <a:pt x="236354" y="471000"/>
                  </a:lnTo>
                  <a:close/>
                  <a:moveTo>
                    <a:pt x="214328" y="401534"/>
                  </a:moveTo>
                  <a:lnTo>
                    <a:pt x="219411" y="401534"/>
                  </a:lnTo>
                  <a:lnTo>
                    <a:pt x="210092" y="414241"/>
                  </a:lnTo>
                  <a:lnTo>
                    <a:pt x="205010" y="414241"/>
                  </a:lnTo>
                  <a:close/>
                  <a:moveTo>
                    <a:pt x="195691" y="426101"/>
                  </a:moveTo>
                  <a:lnTo>
                    <a:pt x="200774" y="420171"/>
                  </a:lnTo>
                  <a:lnTo>
                    <a:pt x="205857" y="420171"/>
                  </a:lnTo>
                  <a:lnTo>
                    <a:pt x="200774" y="426101"/>
                  </a:lnTo>
                  <a:lnTo>
                    <a:pt x="195691" y="432031"/>
                  </a:lnTo>
                  <a:lnTo>
                    <a:pt x="190608" y="427795"/>
                  </a:lnTo>
                  <a:close/>
                  <a:moveTo>
                    <a:pt x="181289" y="443044"/>
                  </a:moveTo>
                  <a:lnTo>
                    <a:pt x="186372" y="437114"/>
                  </a:lnTo>
                  <a:lnTo>
                    <a:pt x="191455" y="437114"/>
                  </a:lnTo>
                  <a:lnTo>
                    <a:pt x="186372" y="443044"/>
                  </a:lnTo>
                  <a:lnTo>
                    <a:pt x="181289" y="448974"/>
                  </a:lnTo>
                  <a:lnTo>
                    <a:pt x="176207" y="448974"/>
                  </a:lnTo>
                  <a:close/>
                  <a:moveTo>
                    <a:pt x="166041" y="459987"/>
                  </a:moveTo>
                  <a:lnTo>
                    <a:pt x="171123" y="454057"/>
                  </a:lnTo>
                  <a:lnTo>
                    <a:pt x="175359" y="454057"/>
                  </a:lnTo>
                  <a:lnTo>
                    <a:pt x="170277" y="459987"/>
                  </a:lnTo>
                  <a:lnTo>
                    <a:pt x="165193" y="465070"/>
                  </a:lnTo>
                  <a:lnTo>
                    <a:pt x="160111" y="465070"/>
                  </a:lnTo>
                  <a:close/>
                  <a:moveTo>
                    <a:pt x="182984" y="527759"/>
                  </a:moveTo>
                  <a:lnTo>
                    <a:pt x="177053" y="532842"/>
                  </a:lnTo>
                  <a:lnTo>
                    <a:pt x="171123" y="532842"/>
                  </a:lnTo>
                  <a:lnTo>
                    <a:pt x="171123" y="527759"/>
                  </a:lnTo>
                  <a:lnTo>
                    <a:pt x="177053" y="523523"/>
                  </a:lnTo>
                  <a:lnTo>
                    <a:pt x="182984" y="518440"/>
                  </a:lnTo>
                  <a:close/>
                  <a:moveTo>
                    <a:pt x="149945" y="475236"/>
                  </a:moveTo>
                  <a:lnTo>
                    <a:pt x="155028" y="470153"/>
                  </a:lnTo>
                  <a:lnTo>
                    <a:pt x="159263" y="475236"/>
                  </a:lnTo>
                  <a:lnTo>
                    <a:pt x="154181" y="480319"/>
                  </a:lnTo>
                  <a:lnTo>
                    <a:pt x="148251" y="485401"/>
                  </a:lnTo>
                  <a:lnTo>
                    <a:pt x="148251" y="480319"/>
                  </a:lnTo>
                  <a:close/>
                  <a:moveTo>
                    <a:pt x="160958" y="536231"/>
                  </a:moveTo>
                  <a:lnTo>
                    <a:pt x="160958" y="541313"/>
                  </a:lnTo>
                  <a:lnTo>
                    <a:pt x="160958" y="541313"/>
                  </a:lnTo>
                  <a:lnTo>
                    <a:pt x="160958" y="541313"/>
                  </a:lnTo>
                  <a:lnTo>
                    <a:pt x="155028" y="545549"/>
                  </a:lnTo>
                  <a:lnTo>
                    <a:pt x="155028" y="539619"/>
                  </a:lnTo>
                  <a:lnTo>
                    <a:pt x="160958" y="539619"/>
                  </a:lnTo>
                  <a:lnTo>
                    <a:pt x="165193" y="539619"/>
                  </a:lnTo>
                  <a:close/>
                  <a:moveTo>
                    <a:pt x="133002" y="490485"/>
                  </a:moveTo>
                  <a:lnTo>
                    <a:pt x="138085" y="485401"/>
                  </a:lnTo>
                  <a:lnTo>
                    <a:pt x="138085" y="490485"/>
                  </a:lnTo>
                  <a:lnTo>
                    <a:pt x="133002" y="495567"/>
                  </a:lnTo>
                  <a:lnTo>
                    <a:pt x="126225" y="500650"/>
                  </a:lnTo>
                  <a:lnTo>
                    <a:pt x="126225" y="495567"/>
                  </a:lnTo>
                  <a:close/>
                  <a:moveTo>
                    <a:pt x="146556" y="554021"/>
                  </a:moveTo>
                  <a:lnTo>
                    <a:pt x="139779" y="554021"/>
                  </a:lnTo>
                  <a:lnTo>
                    <a:pt x="133002" y="554021"/>
                  </a:lnTo>
                  <a:lnTo>
                    <a:pt x="133002" y="548937"/>
                  </a:lnTo>
                  <a:lnTo>
                    <a:pt x="139779" y="548937"/>
                  </a:lnTo>
                  <a:lnTo>
                    <a:pt x="146556" y="548937"/>
                  </a:lnTo>
                  <a:close/>
                  <a:moveTo>
                    <a:pt x="115212" y="504886"/>
                  </a:moveTo>
                  <a:lnTo>
                    <a:pt x="121142" y="499803"/>
                  </a:lnTo>
                  <a:lnTo>
                    <a:pt x="121142" y="504886"/>
                  </a:lnTo>
                  <a:lnTo>
                    <a:pt x="115212" y="509969"/>
                  </a:lnTo>
                  <a:lnTo>
                    <a:pt x="109282" y="509969"/>
                  </a:lnTo>
                  <a:lnTo>
                    <a:pt x="109282" y="504886"/>
                  </a:lnTo>
                  <a:close/>
                  <a:moveTo>
                    <a:pt x="85562" y="532842"/>
                  </a:moveTo>
                  <a:lnTo>
                    <a:pt x="80479" y="532842"/>
                  </a:lnTo>
                  <a:lnTo>
                    <a:pt x="73701" y="532842"/>
                  </a:lnTo>
                  <a:lnTo>
                    <a:pt x="73701" y="527759"/>
                  </a:lnTo>
                  <a:lnTo>
                    <a:pt x="79631" y="527759"/>
                  </a:lnTo>
                  <a:lnTo>
                    <a:pt x="84715" y="527759"/>
                  </a:lnTo>
                  <a:lnTo>
                    <a:pt x="84715" y="527759"/>
                  </a:lnTo>
                  <a:lnTo>
                    <a:pt x="84715" y="532842"/>
                  </a:lnTo>
                  <a:close/>
                  <a:moveTo>
                    <a:pt x="94033" y="526912"/>
                  </a:moveTo>
                  <a:lnTo>
                    <a:pt x="94033" y="521829"/>
                  </a:lnTo>
                  <a:lnTo>
                    <a:pt x="94033" y="521829"/>
                  </a:lnTo>
                  <a:lnTo>
                    <a:pt x="94033" y="521829"/>
                  </a:lnTo>
                  <a:lnTo>
                    <a:pt x="99963" y="521829"/>
                  </a:lnTo>
                  <a:lnTo>
                    <a:pt x="99963" y="526912"/>
                  </a:lnTo>
                  <a:lnTo>
                    <a:pt x="93186" y="531147"/>
                  </a:lnTo>
                  <a:lnTo>
                    <a:pt x="93186" y="531147"/>
                  </a:lnTo>
                  <a:close/>
                </a:path>
              </a:pathLst>
            </a:custGeom>
            <a:solidFill>
              <a:srgbClr val="9A0A1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569169" y="3050559"/>
              <a:ext cx="294903" cy="411247"/>
            </a:xfrm>
            <a:custGeom>
              <a:avLst/>
              <a:gdLst/>
              <a:ahLst/>
              <a:cxnLst/>
              <a:rect l="l" t="t" r="r" b="b"/>
              <a:pathLst>
                <a:path w="375672" h="523882" extrusionOk="0">
                  <a:moveTo>
                    <a:pt x="290717" y="333261"/>
                  </a:moveTo>
                  <a:cubicBezTo>
                    <a:pt x="349272" y="236000"/>
                    <a:pt x="378668" y="123973"/>
                    <a:pt x="375432" y="10497"/>
                  </a:cubicBezTo>
                  <a:lnTo>
                    <a:pt x="375432" y="10497"/>
                  </a:lnTo>
                  <a:cubicBezTo>
                    <a:pt x="216973" y="-32631"/>
                    <a:pt x="53558" y="60869"/>
                    <a:pt x="10430" y="219328"/>
                  </a:cubicBezTo>
                  <a:cubicBezTo>
                    <a:pt x="-4513" y="274257"/>
                    <a:pt x="-3378" y="332329"/>
                    <a:pt x="13700" y="386631"/>
                  </a:cubicBezTo>
                  <a:cubicBezTo>
                    <a:pt x="31507" y="440755"/>
                    <a:pt x="64792" y="488467"/>
                    <a:pt x="109427" y="523869"/>
                  </a:cubicBezTo>
                  <a:cubicBezTo>
                    <a:pt x="187661" y="480020"/>
                    <a:pt x="250842" y="413596"/>
                    <a:pt x="290717" y="333261"/>
                  </a:cubicBezTo>
                  <a:close/>
                </a:path>
              </a:pathLst>
            </a:custGeom>
            <a:solidFill>
              <a:srgbClr val="9A0A1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793405" y="3129972"/>
              <a:ext cx="241716" cy="382489"/>
            </a:xfrm>
            <a:custGeom>
              <a:avLst/>
              <a:gdLst/>
              <a:ahLst/>
              <a:cxnLst/>
              <a:rect l="l" t="t" r="r" b="b"/>
              <a:pathLst>
                <a:path w="307919" h="487247" extrusionOk="0">
                  <a:moveTo>
                    <a:pt x="236354" y="-14"/>
                  </a:moveTo>
                  <a:cubicBezTo>
                    <a:pt x="250756" y="101441"/>
                    <a:pt x="232034" y="204826"/>
                    <a:pt x="182984" y="294793"/>
                  </a:cubicBezTo>
                  <a:cubicBezTo>
                    <a:pt x="142939" y="375993"/>
                    <a:pt x="79115" y="443070"/>
                    <a:pt x="0" y="487096"/>
                  </a:cubicBezTo>
                  <a:cubicBezTo>
                    <a:pt x="34733" y="488138"/>
                    <a:pt x="69398" y="483266"/>
                    <a:pt x="102505" y="472694"/>
                  </a:cubicBezTo>
                  <a:cubicBezTo>
                    <a:pt x="257677" y="422916"/>
                    <a:pt x="343306" y="256951"/>
                    <a:pt x="293960" y="101644"/>
                  </a:cubicBezTo>
                  <a:cubicBezTo>
                    <a:pt x="281609" y="64310"/>
                    <a:pt x="262040" y="29763"/>
                    <a:pt x="236354" y="-14"/>
                  </a:cubicBezTo>
                  <a:close/>
                </a:path>
              </a:pathLst>
            </a:custGeom>
            <a:solidFill>
              <a:srgbClr val="9A0A1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4"/>
          <p:cNvSpPr txBox="1"/>
          <p:nvPr/>
        </p:nvSpPr>
        <p:spPr>
          <a:xfrm>
            <a:off x="331450" y="1627625"/>
            <a:ext cx="389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Presented By -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331450" y="2209700"/>
            <a:ext cx="5655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400" b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The Query </a:t>
            </a:r>
            <a:r>
              <a:rPr lang="en-IN" sz="4400" b="1" dirty="0">
                <a:solidFill>
                  <a:schemeClr val="lt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Quokkas</a:t>
            </a:r>
            <a:endParaRPr sz="4400" b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331449" y="3276500"/>
            <a:ext cx="7255355" cy="221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7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 Members -</a:t>
            </a:r>
            <a:endParaRPr sz="27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"/>
              <a:buChar char="●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Arnica Sarker		(22201015)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"/>
              <a:buChar char="●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Faria Khan 		(22201021)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"/>
              <a:buChar char="●"/>
            </a:pPr>
            <a:r>
              <a:rPr lang="en-IN" sz="22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Sukanta</a:t>
            </a: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Chakraborty 	(22201022)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"/>
              <a:buChar char="●"/>
            </a:pPr>
            <a:r>
              <a:rPr lang="en-IN" sz="22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Marzan</a:t>
            </a: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Ahmed 		(22201055)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3" grpId="0"/>
      <p:bldP spid="18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/>
          <p:nvPr/>
        </p:nvSpPr>
        <p:spPr>
          <a:xfrm>
            <a:off x="2472749" y="1341925"/>
            <a:ext cx="7246500" cy="2080200"/>
          </a:xfrm>
          <a:prstGeom prst="wedgeRoundRectCallout">
            <a:avLst>
              <a:gd name="adj1" fmla="val 36094"/>
              <a:gd name="adj2" fmla="val 62131"/>
              <a:gd name="adj3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25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38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0" y="5294506"/>
            <a:ext cx="2748938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1659899" y="1639709"/>
            <a:ext cx="88722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Century Gothic"/>
              <a:buNone/>
            </a:pPr>
            <a:r>
              <a:rPr lang="en-IN" sz="5400" b="1" i="0" u="none" strike="noStrike" cap="none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/>
          </a:p>
        </p:txBody>
      </p:sp>
      <p:sp>
        <p:nvSpPr>
          <p:cNvPr id="302" name="Google Shape;302;p25"/>
          <p:cNvSpPr txBox="1"/>
          <p:nvPr/>
        </p:nvSpPr>
        <p:spPr>
          <a:xfrm>
            <a:off x="1659899" y="2503309"/>
            <a:ext cx="887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Century Gothic"/>
              <a:buNone/>
            </a:pPr>
            <a:r>
              <a:rPr lang="en-I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with sincere gratitude for your generosity.</a:t>
            </a:r>
            <a:endParaRPr sz="52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/>
          </a:p>
        </p:txBody>
      </p:sp>
      <p:sp>
        <p:nvSpPr>
          <p:cNvPr id="303" name="Google Shape;303;p25"/>
          <p:cNvSpPr txBox="1"/>
          <p:nvPr/>
        </p:nvSpPr>
        <p:spPr>
          <a:xfrm>
            <a:off x="6137450" y="4192200"/>
            <a:ext cx="5483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1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Presented to</a:t>
            </a:r>
            <a:endParaRPr sz="2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2748949" y="5007909"/>
            <a:ext cx="8872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Molla Rashied Hussein</a:t>
            </a:r>
            <a:endParaRPr sz="2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Century Gothic"/>
              <a:buNone/>
            </a:pPr>
            <a:r>
              <a:rPr lang="en-IN" sz="2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Assistant Professor,</a:t>
            </a:r>
            <a:br>
              <a:rPr lang="en-IN" sz="2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IN" sz="2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Department of CSE, UAP</a:t>
            </a:r>
            <a:endParaRPr sz="2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2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38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2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0" y="5294506"/>
            <a:ext cx="2748938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2"/>
          <p:cNvSpPr/>
          <p:nvPr/>
        </p:nvSpPr>
        <p:spPr>
          <a:xfrm>
            <a:off x="4264066" y="1792094"/>
            <a:ext cx="3663868" cy="1087569"/>
          </a:xfrm>
          <a:prstGeom prst="roundRect">
            <a:avLst>
              <a:gd name="adj" fmla="val 12940"/>
            </a:avLst>
          </a:prstGeom>
          <a:solidFill>
            <a:schemeClr val="lt1">
              <a:alpha val="9803"/>
            </a:scheme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833722" y="3623807"/>
            <a:ext cx="10524558" cy="1226343"/>
          </a:xfrm>
          <a:prstGeom prst="roundRect">
            <a:avLst>
              <a:gd name="adj" fmla="val 20505"/>
            </a:avLst>
          </a:prstGeom>
          <a:solidFill>
            <a:schemeClr val="lt1">
              <a:alpha val="9803"/>
            </a:scheme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287;p24">
            <a:extLst>
              <a:ext uri="{FF2B5EF4-FFF2-40B4-BE49-F238E27FC236}">
                <a16:creationId xmlns:a16="http://schemas.microsoft.com/office/drawing/2014/main" id="{CA3D396D-8C5C-818D-2D98-F1B1560069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8229E-546F-05FB-09CD-71AB9379C06A}"/>
              </a:ext>
            </a:extLst>
          </p:cNvPr>
          <p:cNvGrpSpPr/>
          <p:nvPr/>
        </p:nvGrpSpPr>
        <p:grpSpPr>
          <a:xfrm>
            <a:off x="2544706" y="3223088"/>
            <a:ext cx="7102588" cy="2061705"/>
            <a:chOff x="2378317" y="3232801"/>
            <a:chExt cx="7102588" cy="20617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AC807B-0BFA-567F-BDC5-7C542C3B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8317" y="3431804"/>
              <a:ext cx="2218267" cy="1663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1C3F47-AEF2-DD1D-CAEE-CEB20BB18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3275" y="3232801"/>
              <a:ext cx="2748939" cy="20617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D8C5E93-56DD-836F-622E-B6C2DAD8D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0309" y="3610929"/>
              <a:ext cx="1740596" cy="130544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77917C-AFF8-E0A3-916D-1EE98F2D45C4}"/>
              </a:ext>
            </a:extLst>
          </p:cNvPr>
          <p:cNvSpPr txBox="1"/>
          <p:nvPr/>
        </p:nvSpPr>
        <p:spPr>
          <a:xfrm>
            <a:off x="2238375" y="3161801"/>
            <a:ext cx="7715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sz="2000" dirty="0">
                <a:solidFill>
                  <a:schemeClr val="bg1"/>
                </a:solidFill>
                <a:latin typeface="Merriweather" pitchFamily="2" charset="77"/>
              </a:rPr>
              <a:t>All the current updates has been collected from</a:t>
            </a:r>
            <a:endParaRPr lang="en-IN" sz="20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3ACFD-346C-1107-3963-2484D48A2C77}"/>
              </a:ext>
            </a:extLst>
          </p:cNvPr>
          <p:cNvSpPr txBox="1"/>
          <p:nvPr/>
        </p:nvSpPr>
        <p:spPr>
          <a:xfrm>
            <a:off x="2238375" y="2070430"/>
            <a:ext cx="77152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sz="3000" b="1" dirty="0">
                <a:solidFill>
                  <a:srgbClr val="FFFBC4"/>
                </a:solidFill>
                <a:latin typeface="Merriweather" pitchFamily="2" charset="77"/>
              </a:rPr>
              <a:t>CREDITS</a:t>
            </a:r>
            <a:endParaRPr lang="en-IN" sz="3000" b="1" dirty="0">
              <a:solidFill>
                <a:srgbClr val="FFFBC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6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/>
          <p:nvPr/>
        </p:nvSpPr>
        <p:spPr>
          <a:xfrm>
            <a:off x="-541701" y="1343834"/>
            <a:ext cx="88722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Century Gothic"/>
              <a:buNone/>
            </a:pPr>
            <a:r>
              <a:rPr lang="en-IN" sz="54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Quokka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/>
          </a:p>
        </p:txBody>
      </p:sp>
      <p:pic>
        <p:nvPicPr>
          <p:cNvPr id="312" name="Google Shape;3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9075" y="1438775"/>
            <a:ext cx="3524901" cy="4699850"/>
          </a:xfrm>
          <a:prstGeom prst="rect">
            <a:avLst/>
          </a:prstGeom>
          <a:noFill/>
          <a:ln>
            <a:noFill/>
          </a:ln>
          <a:effectLst>
            <a:outerShdw blurRad="128588" dist="123825" dir="2040000" algn="bl" rotWithShape="0">
              <a:schemeClr val="accent5">
                <a:alpha val="50000"/>
              </a:schemeClr>
            </a:outerShdw>
          </a:effectLst>
        </p:spPr>
      </p:pic>
      <p:sp>
        <p:nvSpPr>
          <p:cNvPr id="313" name="Google Shape;313;p26"/>
          <p:cNvSpPr txBox="1"/>
          <p:nvPr/>
        </p:nvSpPr>
        <p:spPr>
          <a:xfrm>
            <a:off x="614100" y="2828700"/>
            <a:ext cx="692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-I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The </a:t>
            </a:r>
            <a:r>
              <a:rPr lang="en-IN" sz="18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quokka</a:t>
            </a:r>
            <a:r>
              <a:rPr lang="en-I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is a small </a:t>
            </a:r>
            <a:r>
              <a:rPr lang="en-IN" sz="1800">
                <a:solidFill>
                  <a:schemeClr val="lt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macropod</a:t>
            </a:r>
            <a:r>
              <a:rPr lang="en-I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about the size of a </a:t>
            </a:r>
            <a:r>
              <a:rPr lang="en-IN" sz="1800">
                <a:solidFill>
                  <a:schemeClr val="lt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 cat</a:t>
            </a:r>
            <a:r>
              <a:rPr lang="en-I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614100" y="3567600"/>
            <a:ext cx="692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-I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Quokka is the </a:t>
            </a:r>
            <a:r>
              <a:rPr lang="en-IN" sz="18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Happiest Animal</a:t>
            </a:r>
            <a:r>
              <a:rPr lang="en-I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on the planet.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15" name="Google Shape;315;p26"/>
          <p:cNvGrpSpPr/>
          <p:nvPr/>
        </p:nvGrpSpPr>
        <p:grpSpPr>
          <a:xfrm>
            <a:off x="2902300" y="4432550"/>
            <a:ext cx="1984200" cy="1422175"/>
            <a:chOff x="2902300" y="4419300"/>
            <a:chExt cx="1984200" cy="1422175"/>
          </a:xfrm>
        </p:grpSpPr>
        <p:sp>
          <p:nvSpPr>
            <p:cNvPr id="316" name="Google Shape;316;p26"/>
            <p:cNvSpPr txBox="1"/>
            <p:nvPr/>
          </p:nvSpPr>
          <p:spPr>
            <a:xfrm>
              <a:off x="2902300" y="5379775"/>
              <a:ext cx="198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2"/>
                  </a:solidFill>
                  <a:uFill>
                    <a:noFill/>
                  </a:uFill>
                  <a:latin typeface="Merriweather"/>
                  <a:ea typeface="Merriweather"/>
                  <a:cs typeface="Merriweather"/>
                  <a:sym typeface="Merriweather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Explore </a:t>
              </a:r>
              <a:r>
                <a:rPr lang="en-IN" sz="1800">
                  <a:solidFill>
                    <a:schemeClr val="lt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Me!</a:t>
              </a:r>
              <a:endParaRPr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317" name="Google Shape;317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24850" y="4419300"/>
              <a:ext cx="1139100" cy="113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26"/>
          <p:cNvSpPr txBox="1"/>
          <p:nvPr/>
        </p:nvSpPr>
        <p:spPr>
          <a:xfrm>
            <a:off x="90168" y="6179072"/>
            <a:ext cx="128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CCCCCC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</a:t>
            </a:r>
            <a:r>
              <a:rPr lang="en-IN" dirty="0">
                <a:solidFill>
                  <a:srgbClr val="CCCCCC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 Go back</a:t>
            </a:r>
            <a:endParaRPr dirty="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5"/>
          <p:cNvGrpSpPr/>
          <p:nvPr/>
        </p:nvGrpSpPr>
        <p:grpSpPr>
          <a:xfrm>
            <a:off x="6208137" y="1272053"/>
            <a:ext cx="5098500" cy="4708933"/>
            <a:chOff x="1047750" y="1235537"/>
            <a:chExt cx="5098500" cy="4708933"/>
          </a:xfrm>
        </p:grpSpPr>
        <p:sp>
          <p:nvSpPr>
            <p:cNvPr id="190" name="Google Shape;190;p15"/>
            <p:cNvSpPr txBox="1"/>
            <p:nvPr/>
          </p:nvSpPr>
          <p:spPr>
            <a:xfrm>
              <a:off x="1047750" y="1881860"/>
              <a:ext cx="5098500" cy="4062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The IPL 2024 Database System</a:t>
              </a:r>
              <a:r>
                <a:rPr lang="en-IN" sz="1600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organizes key tournament data, including stadiums, teams, players, matches, tickets &amp; sponsorships. 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sz="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It tracks schedules, results, ticket sales &amp; facilities, ensuring efficient data handling and accurate operations.</a:t>
              </a:r>
              <a:br>
                <a:rPr lang="en-IN" sz="1600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br>
                <a:rPr lang="en-IN" sz="600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lang="en-IN" sz="1600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With </a:t>
              </a:r>
              <a:r>
                <a:rPr lang="en-IN" sz="1600" b="1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interlinked tables</a:t>
              </a:r>
              <a:r>
                <a:rPr lang="en-IN" sz="1600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, it simplifies managing teams, match summaries &amp; points tables; supporting this season’s IPL activities seamlessly.</a:t>
              </a:r>
              <a:endParaRPr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1" name="Google Shape;191;p15"/>
            <p:cNvSpPr txBox="1"/>
            <p:nvPr/>
          </p:nvSpPr>
          <p:spPr>
            <a:xfrm>
              <a:off x="1047750" y="1235537"/>
              <a:ext cx="5048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 b="1" dirty="0">
                  <a:solidFill>
                    <a:schemeClr val="accent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About</a:t>
              </a:r>
              <a:endParaRPr sz="3600" b="1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pic>
        <p:nvPicPr>
          <p:cNvPr id="192" name="Google Shape;192;p15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 descr="A gold trophy with blue ribbon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5249" r="25416"/>
          <a:stretch/>
        </p:blipFill>
        <p:spPr>
          <a:xfrm>
            <a:off x="414509" y="724718"/>
            <a:ext cx="5379117" cy="613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6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Key Features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4" name="Google Shape;204;p16"/>
          <p:cNvPicPr preferRelativeResize="0"/>
          <p:nvPr/>
        </p:nvPicPr>
        <p:blipFill rotWithShape="1">
          <a:blip r:embed="rId5">
            <a:alphaModFix/>
          </a:blip>
          <a:srcRect t="16250" b="16040"/>
          <a:stretch/>
        </p:blipFill>
        <p:spPr>
          <a:xfrm>
            <a:off x="931663" y="1277425"/>
            <a:ext cx="10328676" cy="524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8A793D-C6ED-F736-21C2-9758A3936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480" y="3436434"/>
            <a:ext cx="1377775" cy="1033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31882-FEC7-0348-CF8D-6B28C5896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050" y="3436434"/>
            <a:ext cx="1377775" cy="1033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E61F1-BEA6-58D3-318C-0927A1DE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226" y="3436434"/>
            <a:ext cx="1377775" cy="1033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5B752-5B41-B4AE-D350-B9F59FAD7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096" y="3436434"/>
            <a:ext cx="1377775" cy="1033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1814B-2B7A-2027-F96F-BA1ACA4DE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899" y="3436434"/>
            <a:ext cx="1377775" cy="1033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7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7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Entities</a:t>
            </a:r>
            <a:endParaRPr sz="3600" b="1"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22;p18">
            <a:extLst>
              <a:ext uri="{FF2B5EF4-FFF2-40B4-BE49-F238E27FC236}">
                <a16:creationId xmlns:a16="http://schemas.microsoft.com/office/drawing/2014/main" id="{37C73627-252B-A970-301F-C640CFF7B00B}"/>
              </a:ext>
            </a:extLst>
          </p:cNvPr>
          <p:cNvSpPr txBox="1"/>
          <p:nvPr/>
        </p:nvSpPr>
        <p:spPr>
          <a:xfrm>
            <a:off x="744875" y="1220263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1.  Stadium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Google Shape;223;p18">
            <a:extLst>
              <a:ext uri="{FF2B5EF4-FFF2-40B4-BE49-F238E27FC236}">
                <a16:creationId xmlns:a16="http://schemas.microsoft.com/office/drawing/2014/main" id="{49C8F231-B7BE-6247-A952-8FA1B3D683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0451" y="1274473"/>
            <a:ext cx="5745475" cy="43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2;p18">
            <a:extLst>
              <a:ext uri="{FF2B5EF4-FFF2-40B4-BE49-F238E27FC236}">
                <a16:creationId xmlns:a16="http://schemas.microsoft.com/office/drawing/2014/main" id="{C283F7A7-36F0-DA4C-C555-651CA3D593E8}"/>
              </a:ext>
            </a:extLst>
          </p:cNvPr>
          <p:cNvSpPr txBox="1"/>
          <p:nvPr/>
        </p:nvSpPr>
        <p:spPr>
          <a:xfrm>
            <a:off x="788412" y="1622518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2.  Team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AD120-4952-9E60-2BEE-11721BFF2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299" y="1769081"/>
            <a:ext cx="4426449" cy="3319837"/>
          </a:xfrm>
          <a:prstGeom prst="rect">
            <a:avLst/>
          </a:prstGeom>
        </p:spPr>
      </p:pic>
      <p:sp>
        <p:nvSpPr>
          <p:cNvPr id="11" name="Google Shape;222;p18">
            <a:extLst>
              <a:ext uri="{FF2B5EF4-FFF2-40B4-BE49-F238E27FC236}">
                <a16:creationId xmlns:a16="http://schemas.microsoft.com/office/drawing/2014/main" id="{E9881655-25B3-A28F-AC9B-600A2F0A1E61}"/>
              </a:ext>
            </a:extLst>
          </p:cNvPr>
          <p:cNvSpPr txBox="1"/>
          <p:nvPr/>
        </p:nvSpPr>
        <p:spPr>
          <a:xfrm>
            <a:off x="788412" y="2024773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3.  Player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90DFE7-494D-6117-9A38-F8DD23B75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720" y="1657007"/>
            <a:ext cx="4869908" cy="3652431"/>
          </a:xfrm>
          <a:prstGeom prst="rect">
            <a:avLst/>
          </a:prstGeom>
        </p:spPr>
      </p:pic>
      <p:sp>
        <p:nvSpPr>
          <p:cNvPr id="14" name="Google Shape;222;p18">
            <a:extLst>
              <a:ext uri="{FF2B5EF4-FFF2-40B4-BE49-F238E27FC236}">
                <a16:creationId xmlns:a16="http://schemas.microsoft.com/office/drawing/2014/main" id="{F0B56181-C835-716C-8065-5BA9EDA00D4D}"/>
              </a:ext>
            </a:extLst>
          </p:cNvPr>
          <p:cNvSpPr txBox="1"/>
          <p:nvPr/>
        </p:nvSpPr>
        <p:spPr>
          <a:xfrm>
            <a:off x="788412" y="2433815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4.  </a:t>
            </a:r>
            <a:r>
              <a:rPr lang="en-IN" sz="22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Coaching_Staff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D656B9-63BA-89FF-F338-622D0B30F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598" y="1602783"/>
            <a:ext cx="4869908" cy="3652431"/>
          </a:xfrm>
          <a:prstGeom prst="rect">
            <a:avLst/>
          </a:prstGeom>
        </p:spPr>
      </p:pic>
      <p:sp>
        <p:nvSpPr>
          <p:cNvPr id="17" name="Google Shape;222;p18">
            <a:extLst>
              <a:ext uri="{FF2B5EF4-FFF2-40B4-BE49-F238E27FC236}">
                <a16:creationId xmlns:a16="http://schemas.microsoft.com/office/drawing/2014/main" id="{822D8177-9275-3AAD-BB59-53877E4C1A00}"/>
              </a:ext>
            </a:extLst>
          </p:cNvPr>
          <p:cNvSpPr txBox="1"/>
          <p:nvPr/>
        </p:nvSpPr>
        <p:spPr>
          <a:xfrm>
            <a:off x="788412" y="2849342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5.  Umpire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5457B2-77C4-F07D-83E9-4231F387AF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9256" y="1608470"/>
            <a:ext cx="4869908" cy="3652431"/>
          </a:xfrm>
          <a:prstGeom prst="rect">
            <a:avLst/>
          </a:prstGeom>
        </p:spPr>
      </p:pic>
      <p:sp>
        <p:nvSpPr>
          <p:cNvPr id="20" name="Google Shape;222;p18">
            <a:extLst>
              <a:ext uri="{FF2B5EF4-FFF2-40B4-BE49-F238E27FC236}">
                <a16:creationId xmlns:a16="http://schemas.microsoft.com/office/drawing/2014/main" id="{2E9E6DFD-5700-6FF3-3490-23652194FFCA}"/>
              </a:ext>
            </a:extLst>
          </p:cNvPr>
          <p:cNvSpPr txBox="1"/>
          <p:nvPr/>
        </p:nvSpPr>
        <p:spPr>
          <a:xfrm>
            <a:off x="788412" y="3290188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6.  Pitch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B9C517-7719-9D59-E6CC-222E2D28CD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473" y="1638386"/>
            <a:ext cx="4756087" cy="3567065"/>
          </a:xfrm>
          <a:prstGeom prst="rect">
            <a:avLst/>
          </a:prstGeom>
        </p:spPr>
      </p:pic>
      <p:sp>
        <p:nvSpPr>
          <p:cNvPr id="23" name="Google Shape;222;p18">
            <a:extLst>
              <a:ext uri="{FF2B5EF4-FFF2-40B4-BE49-F238E27FC236}">
                <a16:creationId xmlns:a16="http://schemas.microsoft.com/office/drawing/2014/main" id="{F8FD2D77-B38B-06C7-694E-35F3AA909ADA}"/>
              </a:ext>
            </a:extLst>
          </p:cNvPr>
          <p:cNvSpPr txBox="1"/>
          <p:nvPr/>
        </p:nvSpPr>
        <p:spPr>
          <a:xfrm>
            <a:off x="787928" y="3733051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7.  </a:t>
            </a:r>
            <a:r>
              <a:rPr lang="en-IN" sz="22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Match_Info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A36620-05A6-D36E-78FE-02253E72F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3173" y="1452184"/>
            <a:ext cx="5286671" cy="3965003"/>
          </a:xfrm>
          <a:prstGeom prst="rect">
            <a:avLst/>
          </a:prstGeom>
        </p:spPr>
      </p:pic>
      <p:sp>
        <p:nvSpPr>
          <p:cNvPr id="26" name="Google Shape;222;p18">
            <a:extLst>
              <a:ext uri="{FF2B5EF4-FFF2-40B4-BE49-F238E27FC236}">
                <a16:creationId xmlns:a16="http://schemas.microsoft.com/office/drawing/2014/main" id="{A17516FF-BA4D-F4BE-63E0-74439A59DEDB}"/>
              </a:ext>
            </a:extLst>
          </p:cNvPr>
          <p:cNvSpPr txBox="1"/>
          <p:nvPr/>
        </p:nvSpPr>
        <p:spPr>
          <a:xfrm>
            <a:off x="787444" y="4200344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8.  </a:t>
            </a:r>
            <a:r>
              <a:rPr lang="en-IN" sz="22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Match_Summary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D6B1D92-3DE9-97CC-377C-B28527C0D2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5587" y="1624185"/>
            <a:ext cx="4815063" cy="3611297"/>
          </a:xfrm>
          <a:prstGeom prst="rect">
            <a:avLst/>
          </a:prstGeom>
        </p:spPr>
      </p:pic>
      <p:sp>
        <p:nvSpPr>
          <p:cNvPr id="29" name="Google Shape;222;p18">
            <a:extLst>
              <a:ext uri="{FF2B5EF4-FFF2-40B4-BE49-F238E27FC236}">
                <a16:creationId xmlns:a16="http://schemas.microsoft.com/office/drawing/2014/main" id="{5C7D55DA-3294-88F9-42DE-0545288F713F}"/>
              </a:ext>
            </a:extLst>
          </p:cNvPr>
          <p:cNvSpPr txBox="1"/>
          <p:nvPr/>
        </p:nvSpPr>
        <p:spPr>
          <a:xfrm>
            <a:off x="787444" y="4667637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9.  Sponsorship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881974-5292-5BC1-B333-4B8C38B6B5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7422" y="1929751"/>
            <a:ext cx="3996779" cy="2997584"/>
          </a:xfrm>
          <a:prstGeom prst="rect">
            <a:avLst/>
          </a:prstGeom>
        </p:spPr>
      </p:pic>
      <p:sp>
        <p:nvSpPr>
          <p:cNvPr id="32" name="Google Shape;222;p18">
            <a:extLst>
              <a:ext uri="{FF2B5EF4-FFF2-40B4-BE49-F238E27FC236}">
                <a16:creationId xmlns:a16="http://schemas.microsoft.com/office/drawing/2014/main" id="{C53D092D-C27D-E01F-A145-6604A1DCBAAA}"/>
              </a:ext>
            </a:extLst>
          </p:cNvPr>
          <p:cNvSpPr txBox="1"/>
          <p:nvPr/>
        </p:nvSpPr>
        <p:spPr>
          <a:xfrm>
            <a:off x="675062" y="5110500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10.  Stall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4BE9C8D-C5F6-1DAF-7AD0-E2711ADB65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008" y="1786674"/>
            <a:ext cx="4519324" cy="3389493"/>
          </a:xfrm>
          <a:prstGeom prst="rect">
            <a:avLst/>
          </a:prstGeom>
        </p:spPr>
      </p:pic>
      <p:sp>
        <p:nvSpPr>
          <p:cNvPr id="35" name="Google Shape;222;p18">
            <a:extLst>
              <a:ext uri="{FF2B5EF4-FFF2-40B4-BE49-F238E27FC236}">
                <a16:creationId xmlns:a16="http://schemas.microsoft.com/office/drawing/2014/main" id="{DF1348D4-6143-1A34-5807-000AB1DAB772}"/>
              </a:ext>
            </a:extLst>
          </p:cNvPr>
          <p:cNvSpPr txBox="1"/>
          <p:nvPr/>
        </p:nvSpPr>
        <p:spPr>
          <a:xfrm>
            <a:off x="731253" y="5556597"/>
            <a:ext cx="37578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2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11.  Ticket</a:t>
            </a:r>
            <a:endParaRPr sz="22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609749-69C1-401B-097D-9A0E882D3E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2337" y="1704397"/>
            <a:ext cx="4597721" cy="3448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  <p:bldP spid="14" grpId="0"/>
      <p:bldP spid="17" grpId="0"/>
      <p:bldP spid="20" grpId="0"/>
      <p:bldP spid="23" grpId="0"/>
      <p:bldP spid="26" grpId="0"/>
      <p:bldP spid="29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Entity Relationship Diagram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0" name="Google Shape;2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17" y="1393598"/>
            <a:ext cx="8443094" cy="487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 descr="A colorful lines on a black background&#10;&#10;Description automatically generated"/>
          <p:cNvPicPr preferRelativeResize="0"/>
          <p:nvPr/>
        </p:nvPicPr>
        <p:blipFill rotWithShape="1">
          <a:blip r:embed="rId5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2;p18">
            <a:extLst>
              <a:ext uri="{FF2B5EF4-FFF2-40B4-BE49-F238E27FC236}">
                <a16:creationId xmlns:a16="http://schemas.microsoft.com/office/drawing/2014/main" id="{7C249F29-B885-24BB-809A-E66334F623FC}"/>
              </a:ext>
            </a:extLst>
          </p:cNvPr>
          <p:cNvSpPr txBox="1"/>
          <p:nvPr/>
        </p:nvSpPr>
        <p:spPr>
          <a:xfrm>
            <a:off x="-58853" y="1360992"/>
            <a:ext cx="37578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 1.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Stadium to Pitch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1:N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9" name="Google Shape;229;p19" descr="A colorful lines on a black background&#10;&#10;Description automatically generated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2;p18">
            <a:extLst>
              <a:ext uri="{FF2B5EF4-FFF2-40B4-BE49-F238E27FC236}">
                <a16:creationId xmlns:a16="http://schemas.microsoft.com/office/drawing/2014/main" id="{A27A684F-985E-5EA1-F9C8-C0E29A68187B}"/>
              </a:ext>
            </a:extLst>
          </p:cNvPr>
          <p:cNvSpPr txBox="1"/>
          <p:nvPr/>
        </p:nvSpPr>
        <p:spPr>
          <a:xfrm>
            <a:off x="-32611" y="1691784"/>
            <a:ext cx="37578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2.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Stadium to Stall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1:N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" name="Google Shape;222;p18">
            <a:extLst>
              <a:ext uri="{FF2B5EF4-FFF2-40B4-BE49-F238E27FC236}">
                <a16:creationId xmlns:a16="http://schemas.microsoft.com/office/drawing/2014/main" id="{AF7F7F3B-088E-30F8-B83A-09A2689738E5}"/>
              </a:ext>
            </a:extLst>
          </p:cNvPr>
          <p:cNvSpPr txBox="1"/>
          <p:nvPr/>
        </p:nvSpPr>
        <p:spPr>
          <a:xfrm>
            <a:off x="-26896" y="2089217"/>
            <a:ext cx="37578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3.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Stadium to Team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1:1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222;p18">
            <a:extLst>
              <a:ext uri="{FF2B5EF4-FFF2-40B4-BE49-F238E27FC236}">
                <a16:creationId xmlns:a16="http://schemas.microsoft.com/office/drawing/2014/main" id="{2ACA0801-7F74-AD2A-2CE1-769D85A246E1}"/>
              </a:ext>
            </a:extLst>
          </p:cNvPr>
          <p:cNvSpPr txBox="1"/>
          <p:nvPr/>
        </p:nvSpPr>
        <p:spPr>
          <a:xfrm>
            <a:off x="-77818" y="2494626"/>
            <a:ext cx="412538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 4.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Stadium to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Merriweather" pitchFamily="2" charset="77"/>
              </a:rPr>
              <a:t>Match_Info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1:N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222;p18">
            <a:extLst>
              <a:ext uri="{FF2B5EF4-FFF2-40B4-BE49-F238E27FC236}">
                <a16:creationId xmlns:a16="http://schemas.microsoft.com/office/drawing/2014/main" id="{24EFA329-686B-D2DB-1EC4-E45DE0C5BFAE}"/>
              </a:ext>
            </a:extLst>
          </p:cNvPr>
          <p:cNvSpPr txBox="1"/>
          <p:nvPr/>
        </p:nvSpPr>
        <p:spPr>
          <a:xfrm>
            <a:off x="-77818" y="2900035"/>
            <a:ext cx="37578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5. </a:t>
            </a:r>
            <a:r>
              <a:rPr lang="en-US" sz="1600" dirty="0">
                <a:solidFill>
                  <a:schemeClr val="bg1"/>
                </a:solidFill>
                <a:latin typeface="Merriweather" pitchFamily="2" charset="77"/>
                <a:ea typeface="Merriweather"/>
                <a:cs typeface="Merriweather"/>
                <a:sym typeface="Merriweather"/>
              </a:rPr>
              <a:t>Team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to Player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1:N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222;p18">
            <a:extLst>
              <a:ext uri="{FF2B5EF4-FFF2-40B4-BE49-F238E27FC236}">
                <a16:creationId xmlns:a16="http://schemas.microsoft.com/office/drawing/2014/main" id="{BB1438D1-0640-3C64-720F-87F57179679F}"/>
              </a:ext>
            </a:extLst>
          </p:cNvPr>
          <p:cNvSpPr txBox="1"/>
          <p:nvPr/>
        </p:nvSpPr>
        <p:spPr>
          <a:xfrm>
            <a:off x="-77818" y="3296562"/>
            <a:ext cx="4125382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 6. </a:t>
            </a:r>
            <a:r>
              <a:rPr lang="en-US" sz="1600" dirty="0">
                <a:solidFill>
                  <a:schemeClr val="bg1"/>
                </a:solidFill>
                <a:latin typeface="Merriweather" pitchFamily="2" charset="77"/>
                <a:ea typeface="Merriweather"/>
                <a:cs typeface="Merriweather"/>
                <a:sym typeface="Merriweather"/>
              </a:rPr>
              <a:t>Team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to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Merriweather" pitchFamily="2" charset="77"/>
              </a:rPr>
              <a:t>Coaching_Staff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1:N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" name="Google Shape;222;p18">
            <a:extLst>
              <a:ext uri="{FF2B5EF4-FFF2-40B4-BE49-F238E27FC236}">
                <a16:creationId xmlns:a16="http://schemas.microsoft.com/office/drawing/2014/main" id="{92B1F123-4D08-D82C-8AF1-1519057E6FE6}"/>
              </a:ext>
            </a:extLst>
          </p:cNvPr>
          <p:cNvSpPr txBox="1"/>
          <p:nvPr/>
        </p:nvSpPr>
        <p:spPr>
          <a:xfrm>
            <a:off x="-77818" y="3684256"/>
            <a:ext cx="37578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 7.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Team to Sponsorship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1:N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" name="Google Shape;222;p18">
            <a:extLst>
              <a:ext uri="{FF2B5EF4-FFF2-40B4-BE49-F238E27FC236}">
                <a16:creationId xmlns:a16="http://schemas.microsoft.com/office/drawing/2014/main" id="{2BAD5160-BC08-EA9C-A783-C274020CCFAE}"/>
              </a:ext>
            </a:extLst>
          </p:cNvPr>
          <p:cNvSpPr txBox="1"/>
          <p:nvPr/>
        </p:nvSpPr>
        <p:spPr>
          <a:xfrm>
            <a:off x="-77818" y="4091429"/>
            <a:ext cx="37578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 8.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Team to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Merriweather" pitchFamily="2" charset="77"/>
              </a:rPr>
              <a:t>Match_Info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N:N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" name="Google Shape;222;p18">
            <a:extLst>
              <a:ext uri="{FF2B5EF4-FFF2-40B4-BE49-F238E27FC236}">
                <a16:creationId xmlns:a16="http://schemas.microsoft.com/office/drawing/2014/main" id="{E8CDF911-E2CC-9E46-AE12-F6EC734C9126}"/>
              </a:ext>
            </a:extLst>
          </p:cNvPr>
          <p:cNvSpPr txBox="1"/>
          <p:nvPr/>
        </p:nvSpPr>
        <p:spPr>
          <a:xfrm>
            <a:off x="-77818" y="4547126"/>
            <a:ext cx="400722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 9.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Umpire to Sponsorship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1:N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" name="Google Shape;222;p18">
            <a:extLst>
              <a:ext uri="{FF2B5EF4-FFF2-40B4-BE49-F238E27FC236}">
                <a16:creationId xmlns:a16="http://schemas.microsoft.com/office/drawing/2014/main" id="{C32ACCDF-47C2-6EF6-F4A1-4C18D212CC2C}"/>
              </a:ext>
            </a:extLst>
          </p:cNvPr>
          <p:cNvSpPr txBox="1"/>
          <p:nvPr/>
        </p:nvSpPr>
        <p:spPr>
          <a:xfrm>
            <a:off x="-77818" y="4994275"/>
            <a:ext cx="431549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 10.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Merriweather" pitchFamily="2" charset="77"/>
              </a:rPr>
              <a:t>Match_Info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to Summary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1:1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" name="Google Shape;222;p18">
            <a:extLst>
              <a:ext uri="{FF2B5EF4-FFF2-40B4-BE49-F238E27FC236}">
                <a16:creationId xmlns:a16="http://schemas.microsoft.com/office/drawing/2014/main" id="{BFF61B9A-5D66-8EA5-EEF1-46E166A023B6}"/>
              </a:ext>
            </a:extLst>
          </p:cNvPr>
          <p:cNvSpPr txBox="1"/>
          <p:nvPr/>
        </p:nvSpPr>
        <p:spPr>
          <a:xfrm>
            <a:off x="-58853" y="5456117"/>
            <a:ext cx="37578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 11. </a:t>
            </a:r>
            <a:r>
              <a:rPr lang="en-US" sz="1600" dirty="0">
                <a:solidFill>
                  <a:schemeClr val="bg1"/>
                </a:solidFill>
                <a:latin typeface="Merriweather" pitchFamily="2" charset="77"/>
                <a:ea typeface="Merriweather"/>
                <a:cs typeface="Merriweather"/>
                <a:sym typeface="Merriweather"/>
              </a:rPr>
              <a:t>Pitch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to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Merriweather" pitchFamily="2" charset="77"/>
              </a:rPr>
              <a:t>Match_Info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1:N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" name="Google Shape;222;p18">
            <a:extLst>
              <a:ext uri="{FF2B5EF4-FFF2-40B4-BE49-F238E27FC236}">
                <a16:creationId xmlns:a16="http://schemas.microsoft.com/office/drawing/2014/main" id="{2FAA6CAF-F887-D7DE-FFC0-88EE8A32B23A}"/>
              </a:ext>
            </a:extLst>
          </p:cNvPr>
          <p:cNvSpPr txBox="1"/>
          <p:nvPr/>
        </p:nvSpPr>
        <p:spPr>
          <a:xfrm>
            <a:off x="-77818" y="5923907"/>
            <a:ext cx="396089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</a:pPr>
            <a:r>
              <a:rPr lang="en-IN" sz="1600" dirty="0">
                <a:solidFill>
                  <a:srgbClr val="FFFBC4"/>
                </a:solidFill>
                <a:latin typeface="Merriweather"/>
                <a:ea typeface="Merriweather"/>
                <a:cs typeface="Merriweather"/>
                <a:sym typeface="Merriweather"/>
              </a:rPr>
              <a:t> 12. </a:t>
            </a:r>
            <a:r>
              <a:rPr lang="en-US" sz="1600" dirty="0" err="1">
                <a:solidFill>
                  <a:schemeClr val="bg1"/>
                </a:solidFill>
                <a:latin typeface="Merriweather" pitchFamily="2" charset="77"/>
                <a:ea typeface="Merriweather"/>
                <a:cs typeface="Merriweather"/>
                <a:sym typeface="Merriweather"/>
              </a:rPr>
              <a:t>Match_info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to Ticket 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  <a:sym typeface="Wingdings" pitchFamily="2" charset="2"/>
              </a:rPr>
              <a:t>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Merriweather" pitchFamily="2" charset="77"/>
              </a:rPr>
              <a:t> 1:1</a:t>
            </a:r>
            <a:endParaRPr sz="1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Schema Diagram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8" name="Google Shape;238;p20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800" y="1283625"/>
            <a:ext cx="9464402" cy="51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7" name="Google Shape;247;p21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#1”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0" y="1723199"/>
            <a:ext cx="1219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IN" sz="21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Who is the youngest player of this IPL?</a:t>
            </a:r>
            <a:endParaRPr sz="21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587548" y="2233925"/>
            <a:ext cx="11016900" cy="1288148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"/>
          <p:cNvSpPr txBox="1"/>
          <p:nvPr/>
        </p:nvSpPr>
        <p:spPr>
          <a:xfrm>
            <a:off x="-2" y="2265373"/>
            <a:ext cx="121920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    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Name, Age, Nationality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    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player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    WHERE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Age </a:t>
            </a:r>
            <a:r>
              <a:rPr lang="en-IN" sz="160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MIN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(Age) 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		   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player);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822C4B-F10E-015F-E426-ABE5C23E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36" y="3677529"/>
            <a:ext cx="7440928" cy="3037362"/>
          </a:xfrm>
          <a:prstGeom prst="rect">
            <a:avLst/>
          </a:prstGeom>
          <a:effectLst>
            <a:softEdge rad="80792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 animBg="1"/>
      <p:bldP spid="2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/>
        </p:nvSpPr>
        <p:spPr>
          <a:xfrm>
            <a:off x="0" y="45849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Operations</a:t>
            </a:r>
            <a:endParaRPr sz="3600" b="1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0" name="Google Shape;260;p22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9443062" y="0"/>
            <a:ext cx="2748940" cy="1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" y="156150"/>
            <a:ext cx="996076" cy="6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 descr="A colorful lines on a black background&#10;&#10;Description automatically generated"/>
          <p:cNvPicPr preferRelativeResize="0"/>
          <p:nvPr/>
        </p:nvPicPr>
        <p:blipFill rotWithShape="1">
          <a:blip r:embed="rId3">
            <a:alphaModFix amt="43000"/>
          </a:blip>
          <a:srcRect/>
          <a:stretch/>
        </p:blipFill>
        <p:spPr>
          <a:xfrm rot="10800000">
            <a:off x="-2" y="5294506"/>
            <a:ext cx="2748940" cy="15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0" y="1652538"/>
            <a:ext cx="121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Char char="●"/>
            </a:pPr>
            <a:r>
              <a:rPr lang="en-IN" sz="21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List the nationalities of all foreign players along with the total number of players from each nationality.</a:t>
            </a:r>
            <a:endParaRPr sz="21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587550" y="2512040"/>
            <a:ext cx="11016900" cy="98915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0" y="2559439"/>
            <a:ext cx="12192000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SELECT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Nationality, </a:t>
            </a:r>
            <a:r>
              <a:rPr lang="en-IN" sz="160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count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(Nationality)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AS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Total_Player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player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WHERE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Nationality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NOT LIKE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IN" sz="1600" dirty="0">
                <a:solidFill>
                  <a:srgbClr val="FEF9C4"/>
                </a:solidFill>
                <a:latin typeface="Merriweather"/>
                <a:ea typeface="Merriweather"/>
                <a:cs typeface="Merriweather"/>
                <a:sym typeface="Merriweather"/>
              </a:rPr>
              <a:t>'Indian'</a:t>
            </a:r>
            <a:endParaRPr sz="1600" dirty="0">
              <a:solidFill>
                <a:srgbClr val="FEF9C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IN" sz="1600" dirty="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GROUP BY</a:t>
            </a:r>
            <a:r>
              <a:rPr lang="en-IN" sz="1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Nationality;</a:t>
            </a:r>
            <a:endParaRPr sz="1600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50;p21">
            <a:extLst>
              <a:ext uri="{FF2B5EF4-FFF2-40B4-BE49-F238E27FC236}">
                <a16:creationId xmlns:a16="http://schemas.microsoft.com/office/drawing/2014/main" id="{8C0C129D-4C36-3C1A-D5A6-81DF6C30DD86}"/>
              </a:ext>
            </a:extLst>
          </p:cNvPr>
          <p:cNvSpPr txBox="1"/>
          <p:nvPr/>
        </p:nvSpPr>
        <p:spPr>
          <a:xfrm>
            <a:off x="0" y="1034074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“Query #2”</a:t>
            </a:r>
            <a:endParaRPr sz="3000" b="1" i="1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840EE-82D8-AAE7-A7A9-A437F112D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498" y="3621797"/>
            <a:ext cx="6511003" cy="3115043"/>
          </a:xfrm>
          <a:prstGeom prst="rect">
            <a:avLst/>
          </a:prstGeom>
          <a:effectLst>
            <a:softEdge rad="87322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65" grpId="0" animBg="1"/>
      <p:bldP spid="266" grpId="0"/>
    </p:bldLst>
  </p:timing>
</p:sld>
</file>

<file path=ppt/theme/theme1.xml><?xml version="1.0" encoding="utf-8"?>
<a:theme xmlns:a="http://schemas.openxmlformats.org/drawingml/2006/main" name="Office Theme">
  <a:themeElements>
    <a:clrScheme name="Custom 988">
      <a:dk1>
        <a:srgbClr val="000000"/>
      </a:dk1>
      <a:lt1>
        <a:srgbClr val="FFFFFF"/>
      </a:lt1>
      <a:dk2>
        <a:srgbClr val="0E2841"/>
      </a:dk2>
      <a:lt2>
        <a:srgbClr val="FBB901"/>
      </a:lt2>
      <a:accent1>
        <a:srgbClr val="19398A"/>
      </a:accent1>
      <a:accent2>
        <a:srgbClr val="FFFAC5"/>
      </a:accent2>
      <a:accent3>
        <a:srgbClr val="081033"/>
      </a:accent3>
      <a:accent4>
        <a:srgbClr val="E62A76"/>
      </a:accent4>
      <a:accent5>
        <a:srgbClr val="774898"/>
      </a:accent5>
      <a:accent6>
        <a:srgbClr val="00A8B5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1545</Words>
  <Application>Microsoft Macintosh PowerPoint</Application>
  <PresentationFormat>Widescreen</PresentationFormat>
  <Paragraphs>161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Merriweather</vt:lpstr>
      <vt:lpstr>Arial</vt:lpstr>
      <vt:lpstr>Merriweather Black</vt:lpstr>
      <vt:lpstr>Century Gothic</vt:lpstr>
      <vt:lpstr>Montserrat</vt:lpstr>
      <vt:lpstr>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</cp:revision>
  <dcterms:modified xsi:type="dcterms:W3CDTF">2024-12-04T07:01:04Z</dcterms:modified>
</cp:coreProperties>
</file>